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89" r:id="rId3"/>
    <p:sldId id="288" r:id="rId4"/>
    <p:sldId id="297" r:id="rId5"/>
    <p:sldId id="287" r:id="rId6"/>
    <p:sldId id="299" r:id="rId7"/>
    <p:sldId id="272" r:id="rId8"/>
    <p:sldId id="300" r:id="rId9"/>
    <p:sldId id="301" r:id="rId10"/>
    <p:sldId id="260" r:id="rId11"/>
    <p:sldId id="282" r:id="rId12"/>
    <p:sldId id="261" r:id="rId13"/>
    <p:sldId id="268" r:id="rId14"/>
    <p:sldId id="271" r:id="rId15"/>
    <p:sldId id="264" r:id="rId16"/>
    <p:sldId id="275" r:id="rId17"/>
    <p:sldId id="269" r:id="rId18"/>
    <p:sldId id="298" r:id="rId19"/>
    <p:sldId id="273" r:id="rId20"/>
    <p:sldId id="258" r:id="rId21"/>
    <p:sldId id="270" r:id="rId22"/>
    <p:sldId id="265" r:id="rId23"/>
    <p:sldId id="294" r:id="rId24"/>
    <p:sldId id="295" r:id="rId25"/>
    <p:sldId id="296" r:id="rId26"/>
    <p:sldId id="281" r:id="rId27"/>
    <p:sldId id="256" r:id="rId28"/>
    <p:sldId id="262" r:id="rId29"/>
    <p:sldId id="263" r:id="rId30"/>
    <p:sldId id="332" r:id="rId31"/>
    <p:sldId id="284" r:id="rId32"/>
    <p:sldId id="285" r:id="rId33"/>
    <p:sldId id="309" r:id="rId34"/>
    <p:sldId id="310" r:id="rId35"/>
    <p:sldId id="333" r:id="rId36"/>
    <p:sldId id="322" r:id="rId37"/>
    <p:sldId id="324" r:id="rId38"/>
    <p:sldId id="325" r:id="rId39"/>
    <p:sldId id="328" r:id="rId40"/>
    <p:sldId id="323" r:id="rId41"/>
    <p:sldId id="321" r:id="rId42"/>
    <p:sldId id="259" r:id="rId43"/>
    <p:sldId id="266" r:id="rId44"/>
    <p:sldId id="292" r:id="rId45"/>
    <p:sldId id="267" r:id="rId46"/>
    <p:sldId id="291" r:id="rId47"/>
    <p:sldId id="293"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4224D3-789D-47BB-A0D2-62C663EDB1CA}" v="695" dt="2020-06-16T00:41:46.1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2" autoAdjust="0"/>
    <p:restoredTop sz="94660"/>
  </p:normalViewPr>
  <p:slideViewPr>
    <p:cSldViewPr snapToGrid="0">
      <p:cViewPr varScale="1">
        <p:scale>
          <a:sx n="89" d="100"/>
          <a:sy n="89" d="100"/>
        </p:scale>
        <p:origin x="110" y="115"/>
      </p:cViewPr>
      <p:guideLst/>
    </p:cSldViewPr>
  </p:slideViewPr>
  <p:notesTextViewPr>
    <p:cViewPr>
      <p:scale>
        <a:sx n="1" d="1"/>
        <a:sy n="1" d="1"/>
      </p:scale>
      <p:origin x="0" y="0"/>
    </p:cViewPr>
  </p:notesTextViewPr>
  <p:sorterViewPr>
    <p:cViewPr>
      <p:scale>
        <a:sx n="102" d="100"/>
        <a:sy n="102"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ng-Chih Lin" userId="f1ba3ba5-e185-404b-b55f-b2be90e2bdc2" providerId="ADAL" clId="{98E402EA-33D0-F641-AF53-006C6173E080}"/>
    <pc:docChg chg="undo custSel modSld">
      <pc:chgData name="Ming-Chih Lin" userId="f1ba3ba5-e185-404b-b55f-b2be90e2bdc2" providerId="ADAL" clId="{98E402EA-33D0-F641-AF53-006C6173E080}" dt="2020-06-01T06:51:37.326" v="2" actId="1076"/>
      <pc:docMkLst>
        <pc:docMk/>
      </pc:docMkLst>
      <pc:sldChg chg="modSp">
        <pc:chgData name="Ming-Chih Lin" userId="f1ba3ba5-e185-404b-b55f-b2be90e2bdc2" providerId="ADAL" clId="{98E402EA-33D0-F641-AF53-006C6173E080}" dt="2020-06-01T06:51:37.326" v="2" actId="1076"/>
        <pc:sldMkLst>
          <pc:docMk/>
          <pc:sldMk cId="679909818" sldId="265"/>
        </pc:sldMkLst>
        <pc:spChg chg="mod">
          <ac:chgData name="Ming-Chih Lin" userId="f1ba3ba5-e185-404b-b55f-b2be90e2bdc2" providerId="ADAL" clId="{98E402EA-33D0-F641-AF53-006C6173E080}" dt="2020-06-01T06:51:37.326" v="2" actId="1076"/>
          <ac:spMkLst>
            <pc:docMk/>
            <pc:sldMk cId="679909818" sldId="265"/>
            <ac:spMk id="2" creationId="{5F3943C5-BE9F-4BF4-A111-F83F5931DA07}"/>
          </ac:spMkLst>
        </pc:spChg>
      </pc:sldChg>
    </pc:docChg>
  </pc:docChgLst>
  <pc:docChgLst>
    <pc:chgData name="Ming-Chih Lin" userId="f1ba3ba5-e185-404b-b55f-b2be90e2bdc2" providerId="ADAL" clId="{794224D3-789D-47BB-A0D2-62C663EDB1CA}"/>
    <pc:docChg chg="undo custSel addSld delSld modSld sldOrd">
      <pc:chgData name="Ming-Chih Lin" userId="f1ba3ba5-e185-404b-b55f-b2be90e2bdc2" providerId="ADAL" clId="{794224D3-789D-47BB-A0D2-62C663EDB1CA}" dt="2020-06-16T00:41:46.185" v="3983"/>
      <pc:docMkLst>
        <pc:docMk/>
      </pc:docMkLst>
      <pc:sldChg chg="delSp modSp mod">
        <pc:chgData name="Ming-Chih Lin" userId="f1ba3ba5-e185-404b-b55f-b2be90e2bdc2" providerId="ADAL" clId="{794224D3-789D-47BB-A0D2-62C663EDB1CA}" dt="2020-06-15T02:21:06.728" v="3626" actId="478"/>
        <pc:sldMkLst>
          <pc:docMk/>
          <pc:sldMk cId="3437513085" sldId="257"/>
        </pc:sldMkLst>
        <pc:spChg chg="mod">
          <ac:chgData name="Ming-Chih Lin" userId="f1ba3ba5-e185-404b-b55f-b2be90e2bdc2" providerId="ADAL" clId="{794224D3-789D-47BB-A0D2-62C663EDB1CA}" dt="2020-06-01T23:08:57.125" v="1271" actId="20577"/>
          <ac:spMkLst>
            <pc:docMk/>
            <pc:sldMk cId="3437513085" sldId="257"/>
            <ac:spMk id="2" creationId="{F00E360D-5F36-459A-8321-D0EA4C8C73FE}"/>
          </ac:spMkLst>
        </pc:spChg>
        <pc:spChg chg="del">
          <ac:chgData name="Ming-Chih Lin" userId="f1ba3ba5-e185-404b-b55f-b2be90e2bdc2" providerId="ADAL" clId="{794224D3-789D-47BB-A0D2-62C663EDB1CA}" dt="2020-06-15T02:21:06.728" v="3626" actId="478"/>
          <ac:spMkLst>
            <pc:docMk/>
            <pc:sldMk cId="3437513085" sldId="257"/>
            <ac:spMk id="3" creationId="{A252AD1A-182B-460B-94B6-6E62CFD58239}"/>
          </ac:spMkLst>
        </pc:spChg>
      </pc:sldChg>
      <pc:sldChg chg="delSp mod">
        <pc:chgData name="Ming-Chih Lin" userId="f1ba3ba5-e185-404b-b55f-b2be90e2bdc2" providerId="ADAL" clId="{794224D3-789D-47BB-A0D2-62C663EDB1CA}" dt="2020-06-15T02:20:53.697" v="3625" actId="478"/>
        <pc:sldMkLst>
          <pc:docMk/>
          <pc:sldMk cId="1322618313" sldId="258"/>
        </pc:sldMkLst>
        <pc:spChg chg="del">
          <ac:chgData name="Ming-Chih Lin" userId="f1ba3ba5-e185-404b-b55f-b2be90e2bdc2" providerId="ADAL" clId="{794224D3-789D-47BB-A0D2-62C663EDB1CA}" dt="2020-05-31T07:03:43.577" v="122" actId="478"/>
          <ac:spMkLst>
            <pc:docMk/>
            <pc:sldMk cId="1322618313" sldId="258"/>
            <ac:spMk id="2" creationId="{FBCCA4FE-507B-4375-9CA7-1938A59E84E8}"/>
          </ac:spMkLst>
        </pc:spChg>
        <pc:spChg chg="del">
          <ac:chgData name="Ming-Chih Lin" userId="f1ba3ba5-e185-404b-b55f-b2be90e2bdc2" providerId="ADAL" clId="{794224D3-789D-47BB-A0D2-62C663EDB1CA}" dt="2020-05-31T07:03:42.118" v="121" actId="478"/>
          <ac:spMkLst>
            <pc:docMk/>
            <pc:sldMk cId="1322618313" sldId="258"/>
            <ac:spMk id="3" creationId="{59C9E95B-21C0-4D96-ABCD-CD1BC19F6A0D}"/>
          </ac:spMkLst>
        </pc:spChg>
        <pc:spChg chg="del">
          <ac:chgData name="Ming-Chih Lin" userId="f1ba3ba5-e185-404b-b55f-b2be90e2bdc2" providerId="ADAL" clId="{794224D3-789D-47BB-A0D2-62C663EDB1CA}" dt="2020-06-15T02:20:53.697" v="3625" actId="478"/>
          <ac:spMkLst>
            <pc:docMk/>
            <pc:sldMk cId="1322618313" sldId="258"/>
            <ac:spMk id="5" creationId="{CEE2A55E-C73D-43FF-AA36-95C0FF95B7B1}"/>
          </ac:spMkLst>
        </pc:spChg>
      </pc:sldChg>
      <pc:sldChg chg="add del">
        <pc:chgData name="Ming-Chih Lin" userId="f1ba3ba5-e185-404b-b55f-b2be90e2bdc2" providerId="ADAL" clId="{794224D3-789D-47BB-A0D2-62C663EDB1CA}" dt="2020-05-31T07:37:25.174" v="598" actId="2696"/>
        <pc:sldMkLst>
          <pc:docMk/>
          <pc:sldMk cId="929909194" sldId="259"/>
        </pc:sldMkLst>
      </pc:sldChg>
      <pc:sldChg chg="add del">
        <pc:chgData name="Ming-Chih Lin" userId="f1ba3ba5-e185-404b-b55f-b2be90e2bdc2" providerId="ADAL" clId="{794224D3-789D-47BB-A0D2-62C663EDB1CA}" dt="2020-05-31T07:37:23.395" v="597"/>
        <pc:sldMkLst>
          <pc:docMk/>
          <pc:sldMk cId="1125878173" sldId="259"/>
        </pc:sldMkLst>
      </pc:sldChg>
      <pc:sldChg chg="modSp mod ord">
        <pc:chgData name="Ming-Chih Lin" userId="f1ba3ba5-e185-404b-b55f-b2be90e2bdc2" providerId="ADAL" clId="{794224D3-789D-47BB-A0D2-62C663EDB1CA}" dt="2020-06-11T00:24:24.100" v="3323"/>
        <pc:sldMkLst>
          <pc:docMk/>
          <pc:sldMk cId="1086438915" sldId="260"/>
        </pc:sldMkLst>
        <pc:spChg chg="mod">
          <ac:chgData name="Ming-Chih Lin" userId="f1ba3ba5-e185-404b-b55f-b2be90e2bdc2" providerId="ADAL" clId="{794224D3-789D-47BB-A0D2-62C663EDB1CA}" dt="2020-06-08T23:47:10.644" v="2828"/>
          <ac:spMkLst>
            <pc:docMk/>
            <pc:sldMk cId="1086438915" sldId="260"/>
            <ac:spMk id="2" creationId="{5F3943C5-BE9F-4BF4-A111-F83F5931DA07}"/>
          </ac:spMkLst>
        </pc:spChg>
        <pc:spChg chg="mod">
          <ac:chgData name="Ming-Chih Lin" userId="f1ba3ba5-e185-404b-b55f-b2be90e2bdc2" providerId="ADAL" clId="{794224D3-789D-47BB-A0D2-62C663EDB1CA}" dt="2020-06-11T00:24:24.100" v="3323"/>
          <ac:spMkLst>
            <pc:docMk/>
            <pc:sldMk cId="1086438915" sldId="260"/>
            <ac:spMk id="3" creationId="{CC22D15C-4B6A-4C30-9E72-7AA476A720D1}"/>
          </ac:spMkLst>
        </pc:spChg>
      </pc:sldChg>
      <pc:sldChg chg="modSp mod ord">
        <pc:chgData name="Ming-Chih Lin" userId="f1ba3ba5-e185-404b-b55f-b2be90e2bdc2" providerId="ADAL" clId="{794224D3-789D-47BB-A0D2-62C663EDB1CA}" dt="2020-06-11T00:15:44.772" v="3232"/>
        <pc:sldMkLst>
          <pc:docMk/>
          <pc:sldMk cId="3291901244" sldId="261"/>
        </pc:sldMkLst>
        <pc:spChg chg="mod">
          <ac:chgData name="Ming-Chih Lin" userId="f1ba3ba5-e185-404b-b55f-b2be90e2bdc2" providerId="ADAL" clId="{794224D3-789D-47BB-A0D2-62C663EDB1CA}" dt="2020-06-11T00:15:44.772" v="3232"/>
          <ac:spMkLst>
            <pc:docMk/>
            <pc:sldMk cId="3291901244" sldId="261"/>
            <ac:spMk id="2" creationId="{5F3943C5-BE9F-4BF4-A111-F83F5931DA07}"/>
          </ac:spMkLst>
        </pc:spChg>
        <pc:spChg chg="mod">
          <ac:chgData name="Ming-Chih Lin" userId="f1ba3ba5-e185-404b-b55f-b2be90e2bdc2" providerId="ADAL" clId="{794224D3-789D-47BB-A0D2-62C663EDB1CA}" dt="2020-05-31T07:05:58.569" v="141"/>
          <ac:spMkLst>
            <pc:docMk/>
            <pc:sldMk cId="3291901244" sldId="261"/>
            <ac:spMk id="3" creationId="{CC22D15C-4B6A-4C30-9E72-7AA476A720D1}"/>
          </ac:spMkLst>
        </pc:spChg>
      </pc:sldChg>
      <pc:sldChg chg="addSp modSp mod">
        <pc:chgData name="Ming-Chih Lin" userId="f1ba3ba5-e185-404b-b55f-b2be90e2bdc2" providerId="ADAL" clId="{794224D3-789D-47BB-A0D2-62C663EDB1CA}" dt="2020-06-01T07:55:22.247" v="942"/>
        <pc:sldMkLst>
          <pc:docMk/>
          <pc:sldMk cId="947049355" sldId="262"/>
        </pc:sldMkLst>
        <pc:spChg chg="mod">
          <ac:chgData name="Ming-Chih Lin" userId="f1ba3ba5-e185-404b-b55f-b2be90e2bdc2" providerId="ADAL" clId="{794224D3-789D-47BB-A0D2-62C663EDB1CA}" dt="2020-06-01T07:55:22.247" v="942"/>
          <ac:spMkLst>
            <pc:docMk/>
            <pc:sldMk cId="947049355" sldId="262"/>
            <ac:spMk id="2" creationId="{5F3943C5-BE9F-4BF4-A111-F83F5931DA07}"/>
          </ac:spMkLst>
        </pc:spChg>
        <pc:spChg chg="mod">
          <ac:chgData name="Ming-Chih Lin" userId="f1ba3ba5-e185-404b-b55f-b2be90e2bdc2" providerId="ADAL" clId="{794224D3-789D-47BB-A0D2-62C663EDB1CA}" dt="2020-06-01T07:46:53.801" v="866"/>
          <ac:spMkLst>
            <pc:docMk/>
            <pc:sldMk cId="947049355" sldId="262"/>
            <ac:spMk id="3" creationId="{CC22D15C-4B6A-4C30-9E72-7AA476A720D1}"/>
          </ac:spMkLst>
        </pc:spChg>
        <pc:picChg chg="add mod">
          <ac:chgData name="Ming-Chih Lin" userId="f1ba3ba5-e185-404b-b55f-b2be90e2bdc2" providerId="ADAL" clId="{794224D3-789D-47BB-A0D2-62C663EDB1CA}" dt="2020-06-01T07:51:45.239" v="908" actId="1076"/>
          <ac:picMkLst>
            <pc:docMk/>
            <pc:sldMk cId="947049355" sldId="262"/>
            <ac:picMk id="1026" creationId="{82A19D6C-0800-4130-A6B0-82F6069AFCE2}"/>
          </ac:picMkLst>
        </pc:picChg>
      </pc:sldChg>
      <pc:sldChg chg="addSp modSp add mod">
        <pc:chgData name="Ming-Chih Lin" userId="f1ba3ba5-e185-404b-b55f-b2be90e2bdc2" providerId="ADAL" clId="{794224D3-789D-47BB-A0D2-62C663EDB1CA}" dt="2020-06-01T07:51:35.895" v="906" actId="1076"/>
        <pc:sldMkLst>
          <pc:docMk/>
          <pc:sldMk cId="3427989766" sldId="263"/>
        </pc:sldMkLst>
        <pc:spChg chg="mod">
          <ac:chgData name="Ming-Chih Lin" userId="f1ba3ba5-e185-404b-b55f-b2be90e2bdc2" providerId="ADAL" clId="{794224D3-789D-47BB-A0D2-62C663EDB1CA}" dt="2020-06-01T07:51:31.067" v="902" actId="14100"/>
          <ac:spMkLst>
            <pc:docMk/>
            <pc:sldMk cId="3427989766" sldId="263"/>
            <ac:spMk id="2" creationId="{5F3943C5-BE9F-4BF4-A111-F83F5931DA07}"/>
          </ac:spMkLst>
        </pc:spChg>
        <pc:spChg chg="mod">
          <ac:chgData name="Ming-Chih Lin" userId="f1ba3ba5-e185-404b-b55f-b2be90e2bdc2" providerId="ADAL" clId="{794224D3-789D-47BB-A0D2-62C663EDB1CA}" dt="2020-06-01T07:47:21.386" v="869"/>
          <ac:spMkLst>
            <pc:docMk/>
            <pc:sldMk cId="3427989766" sldId="263"/>
            <ac:spMk id="3" creationId="{CC22D15C-4B6A-4C30-9E72-7AA476A720D1}"/>
          </ac:spMkLst>
        </pc:spChg>
        <pc:picChg chg="add mod">
          <ac:chgData name="Ming-Chih Lin" userId="f1ba3ba5-e185-404b-b55f-b2be90e2bdc2" providerId="ADAL" clId="{794224D3-789D-47BB-A0D2-62C663EDB1CA}" dt="2020-06-01T07:51:35.895" v="906" actId="1076"/>
          <ac:picMkLst>
            <pc:docMk/>
            <pc:sldMk cId="3427989766" sldId="263"/>
            <ac:picMk id="4" creationId="{C871F6D6-27BE-4062-8369-3DD35A0A62B5}"/>
          </ac:picMkLst>
        </pc:picChg>
      </pc:sldChg>
      <pc:sldChg chg="modSp add del mod">
        <pc:chgData name="Ming-Chih Lin" userId="f1ba3ba5-e185-404b-b55f-b2be90e2bdc2" providerId="ADAL" clId="{794224D3-789D-47BB-A0D2-62C663EDB1CA}" dt="2020-05-31T07:13:38.584" v="317" actId="2696"/>
        <pc:sldMkLst>
          <pc:docMk/>
          <pc:sldMk cId="853696311" sldId="264"/>
        </pc:sldMkLst>
        <pc:spChg chg="mod">
          <ac:chgData name="Ming-Chih Lin" userId="f1ba3ba5-e185-404b-b55f-b2be90e2bdc2" providerId="ADAL" clId="{794224D3-789D-47BB-A0D2-62C663EDB1CA}" dt="2020-05-31T07:10:54.940" v="217" actId="20577"/>
          <ac:spMkLst>
            <pc:docMk/>
            <pc:sldMk cId="853696311" sldId="264"/>
            <ac:spMk id="2" creationId="{5F3943C5-BE9F-4BF4-A111-F83F5931DA07}"/>
          </ac:spMkLst>
        </pc:spChg>
        <pc:spChg chg="mod">
          <ac:chgData name="Ming-Chih Lin" userId="f1ba3ba5-e185-404b-b55f-b2be90e2bdc2" providerId="ADAL" clId="{794224D3-789D-47BB-A0D2-62C663EDB1CA}" dt="2020-05-31T07:10:29.489" v="209"/>
          <ac:spMkLst>
            <pc:docMk/>
            <pc:sldMk cId="853696311" sldId="264"/>
            <ac:spMk id="3" creationId="{CC22D15C-4B6A-4C30-9E72-7AA476A720D1}"/>
          </ac:spMkLst>
        </pc:spChg>
      </pc:sldChg>
      <pc:sldChg chg="add">
        <pc:chgData name="Ming-Chih Lin" userId="f1ba3ba5-e185-404b-b55f-b2be90e2bdc2" providerId="ADAL" clId="{794224D3-789D-47BB-A0D2-62C663EDB1CA}" dt="2020-05-31T07:13:42.130" v="318"/>
        <pc:sldMkLst>
          <pc:docMk/>
          <pc:sldMk cId="2336614475" sldId="264"/>
        </pc:sldMkLst>
      </pc:sldChg>
      <pc:sldChg chg="addSp delSp modSp add del mod">
        <pc:chgData name="Ming-Chih Lin" userId="f1ba3ba5-e185-404b-b55f-b2be90e2bdc2" providerId="ADAL" clId="{794224D3-789D-47BB-A0D2-62C663EDB1CA}" dt="2020-05-31T07:03:28.767" v="119" actId="2696"/>
        <pc:sldMkLst>
          <pc:docMk/>
          <pc:sldMk cId="3055042205" sldId="264"/>
        </pc:sldMkLst>
        <pc:spChg chg="mod">
          <ac:chgData name="Ming-Chih Lin" userId="f1ba3ba5-e185-404b-b55f-b2be90e2bdc2" providerId="ADAL" clId="{794224D3-789D-47BB-A0D2-62C663EDB1CA}" dt="2020-05-31T07:02:41.012" v="100" actId="20577"/>
          <ac:spMkLst>
            <pc:docMk/>
            <pc:sldMk cId="3055042205" sldId="264"/>
            <ac:spMk id="3" creationId="{CC22D15C-4B6A-4C30-9E72-7AA476A720D1}"/>
          </ac:spMkLst>
        </pc:spChg>
        <pc:spChg chg="add del mod">
          <ac:chgData name="Ming-Chih Lin" userId="f1ba3ba5-e185-404b-b55f-b2be90e2bdc2" providerId="ADAL" clId="{794224D3-789D-47BB-A0D2-62C663EDB1CA}" dt="2020-05-31T07:02:53.153" v="102"/>
          <ac:spMkLst>
            <pc:docMk/>
            <pc:sldMk cId="3055042205" sldId="264"/>
            <ac:spMk id="4" creationId="{7FBF3722-DB83-4B11-AD36-8F84A93A7418}"/>
          </ac:spMkLst>
        </pc:spChg>
      </pc:sldChg>
      <pc:sldChg chg="modSp add del mod">
        <pc:chgData name="Ming-Chih Lin" userId="f1ba3ba5-e185-404b-b55f-b2be90e2bdc2" providerId="ADAL" clId="{794224D3-789D-47BB-A0D2-62C663EDB1CA}" dt="2020-05-31T07:03:28.767" v="119" actId="2696"/>
        <pc:sldMkLst>
          <pc:docMk/>
          <pc:sldMk cId="21128113" sldId="265"/>
        </pc:sldMkLst>
        <pc:spChg chg="mod">
          <ac:chgData name="Ming-Chih Lin" userId="f1ba3ba5-e185-404b-b55f-b2be90e2bdc2" providerId="ADAL" clId="{794224D3-789D-47BB-A0D2-62C663EDB1CA}" dt="2020-05-31T07:02:59.889" v="118" actId="20577"/>
          <ac:spMkLst>
            <pc:docMk/>
            <pc:sldMk cId="21128113" sldId="265"/>
            <ac:spMk id="3" creationId="{CC22D15C-4B6A-4C30-9E72-7AA476A720D1}"/>
          </ac:spMkLst>
        </pc:spChg>
      </pc:sldChg>
      <pc:sldChg chg="addSp delSp modSp add mod ord chgLayout">
        <pc:chgData name="Ming-Chih Lin" userId="f1ba3ba5-e185-404b-b55f-b2be90e2bdc2" providerId="ADAL" clId="{794224D3-789D-47BB-A0D2-62C663EDB1CA}" dt="2020-06-12T00:33:14.481" v="3521" actId="2711"/>
        <pc:sldMkLst>
          <pc:docMk/>
          <pc:sldMk cId="679909818" sldId="265"/>
        </pc:sldMkLst>
        <pc:spChg chg="del mod">
          <ac:chgData name="Ming-Chih Lin" userId="f1ba3ba5-e185-404b-b55f-b2be90e2bdc2" providerId="ADAL" clId="{794224D3-789D-47BB-A0D2-62C663EDB1CA}" dt="2020-06-01T07:43:59.439" v="840" actId="478"/>
          <ac:spMkLst>
            <pc:docMk/>
            <pc:sldMk cId="679909818" sldId="265"/>
            <ac:spMk id="2" creationId="{5F3943C5-BE9F-4BF4-A111-F83F5931DA07}"/>
          </ac:spMkLst>
        </pc:spChg>
        <pc:spChg chg="mod ord">
          <ac:chgData name="Ming-Chih Lin" userId="f1ba3ba5-e185-404b-b55f-b2be90e2bdc2" providerId="ADAL" clId="{794224D3-789D-47BB-A0D2-62C663EDB1CA}" dt="2020-06-01T07:44:02.779" v="841" actId="700"/>
          <ac:spMkLst>
            <pc:docMk/>
            <pc:sldMk cId="679909818" sldId="265"/>
            <ac:spMk id="3" creationId="{CC22D15C-4B6A-4C30-9E72-7AA476A720D1}"/>
          </ac:spMkLst>
        </pc:spChg>
        <pc:spChg chg="add mod ord">
          <ac:chgData name="Ming-Chih Lin" userId="f1ba3ba5-e185-404b-b55f-b2be90e2bdc2" providerId="ADAL" clId="{794224D3-789D-47BB-A0D2-62C663EDB1CA}" dt="2020-06-12T00:33:14.481" v="3521" actId="2711"/>
          <ac:spMkLst>
            <pc:docMk/>
            <pc:sldMk cId="679909818" sldId="265"/>
            <ac:spMk id="4" creationId="{27ED805F-CF52-4A12-B033-57768935D442}"/>
          </ac:spMkLst>
        </pc:spChg>
      </pc:sldChg>
      <pc:sldChg chg="add del">
        <pc:chgData name="Ming-Chih Lin" userId="f1ba3ba5-e185-404b-b55f-b2be90e2bdc2" providerId="ADAL" clId="{794224D3-789D-47BB-A0D2-62C663EDB1CA}" dt="2020-05-31T07:37:23.395" v="597"/>
        <pc:sldMkLst>
          <pc:docMk/>
          <pc:sldMk cId="475970963" sldId="266"/>
        </pc:sldMkLst>
      </pc:sldChg>
      <pc:sldChg chg="addSp delSp modSp new add del mod modClrScheme chgLayout">
        <pc:chgData name="Ming-Chih Lin" userId="f1ba3ba5-e185-404b-b55f-b2be90e2bdc2" providerId="ADAL" clId="{794224D3-789D-47BB-A0D2-62C663EDB1CA}" dt="2020-06-09T00:02:10.370" v="3046" actId="1076"/>
        <pc:sldMkLst>
          <pc:docMk/>
          <pc:sldMk cId="1717474662" sldId="266"/>
        </pc:sldMkLst>
        <pc:spChg chg="del mod ord">
          <ac:chgData name="Ming-Chih Lin" userId="f1ba3ba5-e185-404b-b55f-b2be90e2bdc2" providerId="ADAL" clId="{794224D3-789D-47BB-A0D2-62C663EDB1CA}" dt="2020-05-31T07:04:05.012" v="124" actId="700"/>
          <ac:spMkLst>
            <pc:docMk/>
            <pc:sldMk cId="1717474662" sldId="266"/>
            <ac:spMk id="2" creationId="{AE0D5DDC-3A1A-48C3-97C2-A7FC00325D86}"/>
          </ac:spMkLst>
        </pc:spChg>
        <pc:spChg chg="del">
          <ac:chgData name="Ming-Chih Lin" userId="f1ba3ba5-e185-404b-b55f-b2be90e2bdc2" providerId="ADAL" clId="{794224D3-789D-47BB-A0D2-62C663EDB1CA}" dt="2020-05-31T07:04:05.012" v="124" actId="700"/>
          <ac:spMkLst>
            <pc:docMk/>
            <pc:sldMk cId="1717474662" sldId="266"/>
            <ac:spMk id="3" creationId="{2BEB0F40-D8C2-47D0-B3B4-AB57B9B59D0B}"/>
          </ac:spMkLst>
        </pc:spChg>
        <pc:spChg chg="add mod ord">
          <ac:chgData name="Ming-Chih Lin" userId="f1ba3ba5-e185-404b-b55f-b2be90e2bdc2" providerId="ADAL" clId="{794224D3-789D-47BB-A0D2-62C663EDB1CA}" dt="2020-06-08T23:49:41.262" v="2854" actId="20577"/>
          <ac:spMkLst>
            <pc:docMk/>
            <pc:sldMk cId="1717474662" sldId="266"/>
            <ac:spMk id="4" creationId="{51DDD2F0-454F-4B62-8FC8-8171F6BA137D}"/>
          </ac:spMkLst>
        </pc:spChg>
        <pc:spChg chg="add mod ord">
          <ac:chgData name="Ming-Chih Lin" userId="f1ba3ba5-e185-404b-b55f-b2be90e2bdc2" providerId="ADAL" clId="{794224D3-789D-47BB-A0D2-62C663EDB1CA}" dt="2020-06-08T23:50:15.450" v="2871" actId="14100"/>
          <ac:spMkLst>
            <pc:docMk/>
            <pc:sldMk cId="1717474662" sldId="266"/>
            <ac:spMk id="5" creationId="{8B0B0ED6-7A59-42E9-B7BB-95B85355591E}"/>
          </ac:spMkLst>
        </pc:spChg>
        <pc:picChg chg="add del mod">
          <ac:chgData name="Ming-Chih Lin" userId="f1ba3ba5-e185-404b-b55f-b2be90e2bdc2" providerId="ADAL" clId="{794224D3-789D-47BB-A0D2-62C663EDB1CA}" dt="2020-06-09T00:00:10.010" v="3033" actId="478"/>
          <ac:picMkLst>
            <pc:docMk/>
            <pc:sldMk cId="1717474662" sldId="266"/>
            <ac:picMk id="3" creationId="{37BFA56C-4551-46EF-8543-A1FC6B30DB7A}"/>
          </ac:picMkLst>
        </pc:picChg>
        <pc:picChg chg="add mod">
          <ac:chgData name="Ming-Chih Lin" userId="f1ba3ba5-e185-404b-b55f-b2be90e2bdc2" providerId="ADAL" clId="{794224D3-789D-47BB-A0D2-62C663EDB1CA}" dt="2020-06-09T00:02:10.370" v="3046" actId="1076"/>
          <ac:picMkLst>
            <pc:docMk/>
            <pc:sldMk cId="1717474662" sldId="266"/>
            <ac:picMk id="7" creationId="{DABA9738-BCE8-4987-BEC7-14017A53365E}"/>
          </ac:picMkLst>
        </pc:picChg>
        <pc:picChg chg="add del mod">
          <ac:chgData name="Ming-Chih Lin" userId="f1ba3ba5-e185-404b-b55f-b2be90e2bdc2" providerId="ADAL" clId="{794224D3-789D-47BB-A0D2-62C663EDB1CA}" dt="2020-06-09T00:02:03.070" v="3043" actId="478"/>
          <ac:picMkLst>
            <pc:docMk/>
            <pc:sldMk cId="1717474662" sldId="266"/>
            <ac:picMk id="9" creationId="{7E7BCBA1-9690-4D22-84C6-A8215F04308A}"/>
          </ac:picMkLst>
        </pc:picChg>
        <pc:picChg chg="add del mod">
          <ac:chgData name="Ming-Chih Lin" userId="f1ba3ba5-e185-404b-b55f-b2be90e2bdc2" providerId="ADAL" clId="{794224D3-789D-47BB-A0D2-62C663EDB1CA}" dt="2020-06-09T00:01:40.102" v="3035" actId="21"/>
          <ac:picMkLst>
            <pc:docMk/>
            <pc:sldMk cId="1717474662" sldId="266"/>
            <ac:picMk id="11" creationId="{EA73296D-B305-4679-88BB-6CCDC10C082F}"/>
          </ac:picMkLst>
        </pc:picChg>
      </pc:sldChg>
      <pc:sldChg chg="addSp modSp add del mod ord">
        <pc:chgData name="Ming-Chih Lin" userId="f1ba3ba5-e185-404b-b55f-b2be90e2bdc2" providerId="ADAL" clId="{794224D3-789D-47BB-A0D2-62C663EDB1CA}" dt="2020-06-11T00:14:44.277" v="3209" actId="1076"/>
        <pc:sldMkLst>
          <pc:docMk/>
          <pc:sldMk cId="751778690" sldId="267"/>
        </pc:sldMkLst>
        <pc:spChg chg="mod">
          <ac:chgData name="Ming-Chih Lin" userId="f1ba3ba5-e185-404b-b55f-b2be90e2bdc2" providerId="ADAL" clId="{794224D3-789D-47BB-A0D2-62C663EDB1CA}" dt="2020-06-01T07:57:41.256" v="976"/>
          <ac:spMkLst>
            <pc:docMk/>
            <pc:sldMk cId="751778690" sldId="267"/>
            <ac:spMk id="4" creationId="{51DDD2F0-454F-4B62-8FC8-8171F6BA137D}"/>
          </ac:spMkLst>
        </pc:spChg>
        <pc:spChg chg="mod">
          <ac:chgData name="Ming-Chih Lin" userId="f1ba3ba5-e185-404b-b55f-b2be90e2bdc2" providerId="ADAL" clId="{794224D3-789D-47BB-A0D2-62C663EDB1CA}" dt="2020-06-08T23:59:02.743" v="3032" actId="207"/>
          <ac:spMkLst>
            <pc:docMk/>
            <pc:sldMk cId="751778690" sldId="267"/>
            <ac:spMk id="5" creationId="{8B0B0ED6-7A59-42E9-B7BB-95B85355591E}"/>
          </ac:spMkLst>
        </pc:spChg>
        <pc:picChg chg="add mod">
          <ac:chgData name="Ming-Chih Lin" userId="f1ba3ba5-e185-404b-b55f-b2be90e2bdc2" providerId="ADAL" clId="{794224D3-789D-47BB-A0D2-62C663EDB1CA}" dt="2020-06-11T00:14:44.277" v="3209" actId="1076"/>
          <ac:picMkLst>
            <pc:docMk/>
            <pc:sldMk cId="751778690" sldId="267"/>
            <ac:picMk id="3" creationId="{A0E1592C-C723-4092-8962-F7049098CFB1}"/>
          </ac:picMkLst>
        </pc:picChg>
      </pc:sldChg>
      <pc:sldChg chg="add del">
        <pc:chgData name="Ming-Chih Lin" userId="f1ba3ba5-e185-404b-b55f-b2be90e2bdc2" providerId="ADAL" clId="{794224D3-789D-47BB-A0D2-62C663EDB1CA}" dt="2020-05-31T07:37:23.395" v="597"/>
        <pc:sldMkLst>
          <pc:docMk/>
          <pc:sldMk cId="4253109212" sldId="267"/>
        </pc:sldMkLst>
      </pc:sldChg>
      <pc:sldChg chg="add del">
        <pc:chgData name="Ming-Chih Lin" userId="f1ba3ba5-e185-404b-b55f-b2be90e2bdc2" providerId="ADAL" clId="{794224D3-789D-47BB-A0D2-62C663EDB1CA}" dt="2020-05-31T07:05:27.331" v="134"/>
        <pc:sldMkLst>
          <pc:docMk/>
          <pc:sldMk cId="1178533642" sldId="268"/>
        </pc:sldMkLst>
      </pc:sldChg>
      <pc:sldChg chg="modSp add mod">
        <pc:chgData name="Ming-Chih Lin" userId="f1ba3ba5-e185-404b-b55f-b2be90e2bdc2" providerId="ADAL" clId="{794224D3-789D-47BB-A0D2-62C663EDB1CA}" dt="2020-06-08T23:56:14.444" v="3014" actId="113"/>
        <pc:sldMkLst>
          <pc:docMk/>
          <pc:sldMk cId="1480965944" sldId="268"/>
        </pc:sldMkLst>
        <pc:spChg chg="mod">
          <ac:chgData name="Ming-Chih Lin" userId="f1ba3ba5-e185-404b-b55f-b2be90e2bdc2" providerId="ADAL" clId="{794224D3-789D-47BB-A0D2-62C663EDB1CA}" dt="2020-06-08T23:56:14.444" v="3014" actId="113"/>
          <ac:spMkLst>
            <pc:docMk/>
            <pc:sldMk cId="1480965944" sldId="268"/>
            <ac:spMk id="2" creationId="{5F3943C5-BE9F-4BF4-A111-F83F5931DA07}"/>
          </ac:spMkLst>
        </pc:spChg>
        <pc:spChg chg="mod">
          <ac:chgData name="Ming-Chih Lin" userId="f1ba3ba5-e185-404b-b55f-b2be90e2bdc2" providerId="ADAL" clId="{794224D3-789D-47BB-A0D2-62C663EDB1CA}" dt="2020-05-31T07:06:42.921" v="153"/>
          <ac:spMkLst>
            <pc:docMk/>
            <pc:sldMk cId="1480965944" sldId="268"/>
            <ac:spMk id="3" creationId="{CC22D15C-4B6A-4C30-9E72-7AA476A720D1}"/>
          </ac:spMkLst>
        </pc:spChg>
      </pc:sldChg>
      <pc:sldChg chg="modSp add mod">
        <pc:chgData name="Ming-Chih Lin" userId="f1ba3ba5-e185-404b-b55f-b2be90e2bdc2" providerId="ADAL" clId="{794224D3-789D-47BB-A0D2-62C663EDB1CA}" dt="2020-06-11T00:23:06.738" v="3322" actId="20577"/>
        <pc:sldMkLst>
          <pc:docMk/>
          <pc:sldMk cId="2517686270" sldId="269"/>
        </pc:sldMkLst>
        <pc:spChg chg="mod">
          <ac:chgData name="Ming-Chih Lin" userId="f1ba3ba5-e185-404b-b55f-b2be90e2bdc2" providerId="ADAL" clId="{794224D3-789D-47BB-A0D2-62C663EDB1CA}" dt="2020-06-11T00:23:06.738" v="3322" actId="20577"/>
          <ac:spMkLst>
            <pc:docMk/>
            <pc:sldMk cId="2517686270" sldId="269"/>
            <ac:spMk id="2" creationId="{5F3943C5-BE9F-4BF4-A111-F83F5931DA07}"/>
          </ac:spMkLst>
        </pc:spChg>
        <pc:spChg chg="mod">
          <ac:chgData name="Ming-Chih Lin" userId="f1ba3ba5-e185-404b-b55f-b2be90e2bdc2" providerId="ADAL" clId="{794224D3-789D-47BB-A0D2-62C663EDB1CA}" dt="2020-05-31T07:14:18.625" v="321"/>
          <ac:spMkLst>
            <pc:docMk/>
            <pc:sldMk cId="2517686270" sldId="269"/>
            <ac:spMk id="3" creationId="{CC22D15C-4B6A-4C30-9E72-7AA476A720D1}"/>
          </ac:spMkLst>
        </pc:spChg>
      </pc:sldChg>
      <pc:sldChg chg="addSp delSp modSp new mod modClrScheme chgLayout">
        <pc:chgData name="Ming-Chih Lin" userId="f1ba3ba5-e185-404b-b55f-b2be90e2bdc2" providerId="ADAL" clId="{794224D3-789D-47BB-A0D2-62C663EDB1CA}" dt="2020-06-05T00:01:55.269" v="1948"/>
        <pc:sldMkLst>
          <pc:docMk/>
          <pc:sldMk cId="1580561292" sldId="270"/>
        </pc:sldMkLst>
        <pc:spChg chg="del mod ord">
          <ac:chgData name="Ming-Chih Lin" userId="f1ba3ba5-e185-404b-b55f-b2be90e2bdc2" providerId="ADAL" clId="{794224D3-789D-47BB-A0D2-62C663EDB1CA}" dt="2020-05-31T07:09:04.591" v="193" actId="700"/>
          <ac:spMkLst>
            <pc:docMk/>
            <pc:sldMk cId="1580561292" sldId="270"/>
            <ac:spMk id="2" creationId="{832D08FC-FCC4-4697-B9F4-2DD4854CA90F}"/>
          </ac:spMkLst>
        </pc:spChg>
        <pc:spChg chg="del">
          <ac:chgData name="Ming-Chih Lin" userId="f1ba3ba5-e185-404b-b55f-b2be90e2bdc2" providerId="ADAL" clId="{794224D3-789D-47BB-A0D2-62C663EDB1CA}" dt="2020-05-31T07:09:04.591" v="193" actId="700"/>
          <ac:spMkLst>
            <pc:docMk/>
            <pc:sldMk cId="1580561292" sldId="270"/>
            <ac:spMk id="3" creationId="{58497190-F866-4E05-8D89-9D9393FE8A6B}"/>
          </ac:spMkLst>
        </pc:spChg>
        <pc:spChg chg="add mod ord">
          <ac:chgData name="Ming-Chih Lin" userId="f1ba3ba5-e185-404b-b55f-b2be90e2bdc2" providerId="ADAL" clId="{794224D3-789D-47BB-A0D2-62C663EDB1CA}" dt="2020-05-31T07:09:09.957" v="196"/>
          <ac:spMkLst>
            <pc:docMk/>
            <pc:sldMk cId="1580561292" sldId="270"/>
            <ac:spMk id="4" creationId="{B68597D7-C456-4791-B517-661F12F17554}"/>
          </ac:spMkLst>
        </pc:spChg>
        <pc:spChg chg="add mod ord">
          <ac:chgData name="Ming-Chih Lin" userId="f1ba3ba5-e185-404b-b55f-b2be90e2bdc2" providerId="ADAL" clId="{794224D3-789D-47BB-A0D2-62C663EDB1CA}" dt="2020-06-05T00:01:55.269" v="1948"/>
          <ac:spMkLst>
            <pc:docMk/>
            <pc:sldMk cId="1580561292" sldId="270"/>
            <ac:spMk id="5" creationId="{A7067C16-CC57-469B-A123-29FCF8BAE70C}"/>
          </ac:spMkLst>
        </pc:spChg>
      </pc:sldChg>
      <pc:sldChg chg="addSp delSp modSp add mod">
        <pc:chgData name="Ming-Chih Lin" userId="f1ba3ba5-e185-404b-b55f-b2be90e2bdc2" providerId="ADAL" clId="{794224D3-789D-47BB-A0D2-62C663EDB1CA}" dt="2020-06-09T00:01:53.591" v="3041" actId="1076"/>
        <pc:sldMkLst>
          <pc:docMk/>
          <pc:sldMk cId="2984231426" sldId="271"/>
        </pc:sldMkLst>
        <pc:spChg chg="mod">
          <ac:chgData name="Ming-Chih Lin" userId="f1ba3ba5-e185-404b-b55f-b2be90e2bdc2" providerId="ADAL" clId="{794224D3-789D-47BB-A0D2-62C663EDB1CA}" dt="2020-06-08T23:56:40.651" v="3018" actId="113"/>
          <ac:spMkLst>
            <pc:docMk/>
            <pc:sldMk cId="2984231426" sldId="271"/>
            <ac:spMk id="2" creationId="{CF66E4CC-5385-41E9-B512-1FCF9A63B10A}"/>
          </ac:spMkLst>
        </pc:spChg>
        <pc:picChg chg="add del mod">
          <ac:chgData name="Ming-Chih Lin" userId="f1ba3ba5-e185-404b-b55f-b2be90e2bdc2" providerId="ADAL" clId="{794224D3-789D-47BB-A0D2-62C663EDB1CA}" dt="2020-06-09T00:01:45.897" v="3036" actId="478"/>
          <ac:picMkLst>
            <pc:docMk/>
            <pc:sldMk cId="2984231426" sldId="271"/>
            <ac:picMk id="5" creationId="{793160E0-C773-4008-9711-B4251B84868F}"/>
          </ac:picMkLst>
        </pc:picChg>
        <pc:picChg chg="add mod">
          <ac:chgData name="Ming-Chih Lin" userId="f1ba3ba5-e185-404b-b55f-b2be90e2bdc2" providerId="ADAL" clId="{794224D3-789D-47BB-A0D2-62C663EDB1CA}" dt="2020-06-09T00:01:53.591" v="3041" actId="1076"/>
          <ac:picMkLst>
            <pc:docMk/>
            <pc:sldMk cId="2984231426" sldId="271"/>
            <ac:picMk id="6" creationId="{4E71F95B-A0D8-4E1B-AAE2-D65BBD4AFE86}"/>
          </ac:picMkLst>
        </pc:picChg>
      </pc:sldChg>
      <pc:sldChg chg="modSp new del mod">
        <pc:chgData name="Ming-Chih Lin" userId="f1ba3ba5-e185-404b-b55f-b2be90e2bdc2" providerId="ADAL" clId="{794224D3-789D-47BB-A0D2-62C663EDB1CA}" dt="2020-05-31T07:13:38.584" v="317" actId="2696"/>
        <pc:sldMkLst>
          <pc:docMk/>
          <pc:sldMk cId="3023771603" sldId="271"/>
        </pc:sldMkLst>
        <pc:spChg chg="mod">
          <ac:chgData name="Ming-Chih Lin" userId="f1ba3ba5-e185-404b-b55f-b2be90e2bdc2" providerId="ADAL" clId="{794224D3-789D-47BB-A0D2-62C663EDB1CA}" dt="2020-05-31T07:09:51.889" v="206" actId="5793"/>
          <ac:spMkLst>
            <pc:docMk/>
            <pc:sldMk cId="3023771603" sldId="271"/>
            <ac:spMk id="2" creationId="{CF66E4CC-5385-41E9-B512-1FCF9A63B10A}"/>
          </ac:spMkLst>
        </pc:spChg>
        <pc:spChg chg="mod">
          <ac:chgData name="Ming-Chih Lin" userId="f1ba3ba5-e185-404b-b55f-b2be90e2bdc2" providerId="ADAL" clId="{794224D3-789D-47BB-A0D2-62C663EDB1CA}" dt="2020-05-31T07:09:47.974" v="204"/>
          <ac:spMkLst>
            <pc:docMk/>
            <pc:sldMk cId="3023771603" sldId="271"/>
            <ac:spMk id="3" creationId="{B9BA11D4-5DA0-4953-8C53-1201BD9A3419}"/>
          </ac:spMkLst>
        </pc:spChg>
      </pc:sldChg>
      <pc:sldChg chg="modSp add mod">
        <pc:chgData name="Ming-Chih Lin" userId="f1ba3ba5-e185-404b-b55f-b2be90e2bdc2" providerId="ADAL" clId="{794224D3-789D-47BB-A0D2-62C663EDB1CA}" dt="2020-05-31T07:12:02.212" v="299" actId="20577"/>
        <pc:sldMkLst>
          <pc:docMk/>
          <pc:sldMk cId="2189207556" sldId="272"/>
        </pc:sldMkLst>
        <pc:spChg chg="mod">
          <ac:chgData name="Ming-Chih Lin" userId="f1ba3ba5-e185-404b-b55f-b2be90e2bdc2" providerId="ADAL" clId="{794224D3-789D-47BB-A0D2-62C663EDB1CA}" dt="2020-05-31T07:12:02.212" v="299" actId="20577"/>
          <ac:spMkLst>
            <pc:docMk/>
            <pc:sldMk cId="2189207556" sldId="272"/>
            <ac:spMk id="4" creationId="{2FA54F75-D405-4104-B6BB-EA44A23A109A}"/>
          </ac:spMkLst>
        </pc:spChg>
      </pc:sldChg>
      <pc:sldChg chg="addSp modSp add mod">
        <pc:chgData name="Ming-Chih Lin" userId="f1ba3ba5-e185-404b-b55f-b2be90e2bdc2" providerId="ADAL" clId="{794224D3-789D-47BB-A0D2-62C663EDB1CA}" dt="2020-06-11T00:13:33.184" v="3202" actId="1076"/>
        <pc:sldMkLst>
          <pc:docMk/>
          <pc:sldMk cId="2963169921" sldId="273"/>
        </pc:sldMkLst>
        <pc:spChg chg="mod">
          <ac:chgData name="Ming-Chih Lin" userId="f1ba3ba5-e185-404b-b55f-b2be90e2bdc2" providerId="ADAL" clId="{794224D3-789D-47BB-A0D2-62C663EDB1CA}" dt="2020-06-11T00:13:24.132" v="3199" actId="27636"/>
          <ac:spMkLst>
            <pc:docMk/>
            <pc:sldMk cId="2963169921" sldId="273"/>
            <ac:spMk id="2" creationId="{5F3943C5-BE9F-4BF4-A111-F83F5931DA07}"/>
          </ac:spMkLst>
        </pc:spChg>
        <pc:spChg chg="mod">
          <ac:chgData name="Ming-Chih Lin" userId="f1ba3ba5-e185-404b-b55f-b2be90e2bdc2" providerId="ADAL" clId="{794224D3-789D-47BB-A0D2-62C663EDB1CA}" dt="2020-05-31T07:16:01.039" v="328"/>
          <ac:spMkLst>
            <pc:docMk/>
            <pc:sldMk cId="2963169921" sldId="273"/>
            <ac:spMk id="3" creationId="{CC22D15C-4B6A-4C30-9E72-7AA476A720D1}"/>
          </ac:spMkLst>
        </pc:spChg>
        <pc:picChg chg="add mod">
          <ac:chgData name="Ming-Chih Lin" userId="f1ba3ba5-e185-404b-b55f-b2be90e2bdc2" providerId="ADAL" clId="{794224D3-789D-47BB-A0D2-62C663EDB1CA}" dt="2020-06-11T00:13:33.184" v="3202" actId="1076"/>
          <ac:picMkLst>
            <pc:docMk/>
            <pc:sldMk cId="2963169921" sldId="273"/>
            <ac:picMk id="4" creationId="{E011DAF0-479D-45D0-9207-BD9AA0DA5EB7}"/>
          </ac:picMkLst>
        </pc:picChg>
      </pc:sldChg>
      <pc:sldChg chg="add del">
        <pc:chgData name="Ming-Chih Lin" userId="f1ba3ba5-e185-404b-b55f-b2be90e2bdc2" providerId="ADAL" clId="{794224D3-789D-47BB-A0D2-62C663EDB1CA}" dt="2020-05-31T07:12:14.324" v="303"/>
        <pc:sldMkLst>
          <pc:docMk/>
          <pc:sldMk cId="3766197102" sldId="273"/>
        </pc:sldMkLst>
      </pc:sldChg>
      <pc:sldChg chg="add del">
        <pc:chgData name="Ming-Chih Lin" userId="f1ba3ba5-e185-404b-b55f-b2be90e2bdc2" providerId="ADAL" clId="{794224D3-789D-47BB-A0D2-62C663EDB1CA}" dt="2020-05-31T07:12:14.066" v="302"/>
        <pc:sldMkLst>
          <pc:docMk/>
          <pc:sldMk cId="2337234796" sldId="274"/>
        </pc:sldMkLst>
      </pc:sldChg>
      <pc:sldChg chg="add del">
        <pc:chgData name="Ming-Chih Lin" userId="f1ba3ba5-e185-404b-b55f-b2be90e2bdc2" providerId="ADAL" clId="{794224D3-789D-47BB-A0D2-62C663EDB1CA}" dt="2020-05-31T07:34:31.330" v="593" actId="47"/>
        <pc:sldMkLst>
          <pc:docMk/>
          <pc:sldMk cId="4234616907" sldId="274"/>
        </pc:sldMkLst>
      </pc:sldChg>
      <pc:sldChg chg="addSp modSp add mod ord">
        <pc:chgData name="Ming-Chih Lin" userId="f1ba3ba5-e185-404b-b55f-b2be90e2bdc2" providerId="ADAL" clId="{794224D3-789D-47BB-A0D2-62C663EDB1CA}" dt="2020-06-11T00:26:25.387" v="3329" actId="15174"/>
        <pc:sldMkLst>
          <pc:docMk/>
          <pc:sldMk cId="252655923" sldId="275"/>
        </pc:sldMkLst>
        <pc:spChg chg="mod">
          <ac:chgData name="Ming-Chih Lin" userId="f1ba3ba5-e185-404b-b55f-b2be90e2bdc2" providerId="ADAL" clId="{794224D3-789D-47BB-A0D2-62C663EDB1CA}" dt="2020-06-11T00:17:13.236" v="3252" actId="21"/>
          <ac:spMkLst>
            <pc:docMk/>
            <pc:sldMk cId="252655923" sldId="275"/>
            <ac:spMk id="2" creationId="{5F3943C5-BE9F-4BF4-A111-F83F5931DA07}"/>
          </ac:spMkLst>
        </pc:spChg>
        <pc:spChg chg="mod">
          <ac:chgData name="Ming-Chih Lin" userId="f1ba3ba5-e185-404b-b55f-b2be90e2bdc2" providerId="ADAL" clId="{794224D3-789D-47BB-A0D2-62C663EDB1CA}" dt="2020-05-31T07:12:33.653" v="311"/>
          <ac:spMkLst>
            <pc:docMk/>
            <pc:sldMk cId="252655923" sldId="275"/>
            <ac:spMk id="3" creationId="{CC22D15C-4B6A-4C30-9E72-7AA476A720D1}"/>
          </ac:spMkLst>
        </pc:spChg>
        <pc:graphicFrameChg chg="add mod modGraphic">
          <ac:chgData name="Ming-Chih Lin" userId="f1ba3ba5-e185-404b-b55f-b2be90e2bdc2" providerId="ADAL" clId="{794224D3-789D-47BB-A0D2-62C663EDB1CA}" dt="2020-06-11T00:26:25.387" v="3329" actId="15174"/>
          <ac:graphicFrameMkLst>
            <pc:docMk/>
            <pc:sldMk cId="252655923" sldId="275"/>
            <ac:graphicFrameMk id="4" creationId="{FD53449D-A831-4BBF-AF0A-12B30E33E76B}"/>
          </ac:graphicFrameMkLst>
        </pc:graphicFrameChg>
      </pc:sldChg>
      <pc:sldChg chg="add del">
        <pc:chgData name="Ming-Chih Lin" userId="f1ba3ba5-e185-404b-b55f-b2be90e2bdc2" providerId="ADAL" clId="{794224D3-789D-47BB-A0D2-62C663EDB1CA}" dt="2020-05-31T07:34:31.330" v="593" actId="47"/>
        <pc:sldMkLst>
          <pc:docMk/>
          <pc:sldMk cId="3026838377" sldId="276"/>
        </pc:sldMkLst>
      </pc:sldChg>
      <pc:sldChg chg="add del">
        <pc:chgData name="Ming-Chih Lin" userId="f1ba3ba5-e185-404b-b55f-b2be90e2bdc2" providerId="ADAL" clId="{794224D3-789D-47BB-A0D2-62C663EDB1CA}" dt="2020-05-31T07:34:31.330" v="593" actId="47"/>
        <pc:sldMkLst>
          <pc:docMk/>
          <pc:sldMk cId="1683860319" sldId="277"/>
        </pc:sldMkLst>
      </pc:sldChg>
      <pc:sldChg chg="add del">
        <pc:chgData name="Ming-Chih Lin" userId="f1ba3ba5-e185-404b-b55f-b2be90e2bdc2" providerId="ADAL" clId="{794224D3-789D-47BB-A0D2-62C663EDB1CA}" dt="2020-05-31T07:34:31.330" v="593" actId="47"/>
        <pc:sldMkLst>
          <pc:docMk/>
          <pc:sldMk cId="1033793258" sldId="278"/>
        </pc:sldMkLst>
      </pc:sldChg>
      <pc:sldChg chg="modSp new del mod">
        <pc:chgData name="Ming-Chih Lin" userId="f1ba3ba5-e185-404b-b55f-b2be90e2bdc2" providerId="ADAL" clId="{794224D3-789D-47BB-A0D2-62C663EDB1CA}" dt="2020-05-31T07:43:16.808" v="694" actId="47"/>
        <pc:sldMkLst>
          <pc:docMk/>
          <pc:sldMk cId="1085316097" sldId="279"/>
        </pc:sldMkLst>
        <pc:spChg chg="mod">
          <ac:chgData name="Ming-Chih Lin" userId="f1ba3ba5-e185-404b-b55f-b2be90e2bdc2" providerId="ADAL" clId="{794224D3-789D-47BB-A0D2-62C663EDB1CA}" dt="2020-05-31T07:19:33.222" v="359" actId="20577"/>
          <ac:spMkLst>
            <pc:docMk/>
            <pc:sldMk cId="1085316097" sldId="279"/>
            <ac:spMk id="2" creationId="{2E29C453-15B9-4E40-99ED-2E64169A78E3}"/>
          </ac:spMkLst>
        </pc:spChg>
        <pc:spChg chg="mod">
          <ac:chgData name="Ming-Chih Lin" userId="f1ba3ba5-e185-404b-b55f-b2be90e2bdc2" providerId="ADAL" clId="{794224D3-789D-47BB-A0D2-62C663EDB1CA}" dt="2020-05-31T07:18:58.230" v="350"/>
          <ac:spMkLst>
            <pc:docMk/>
            <pc:sldMk cId="1085316097" sldId="279"/>
            <ac:spMk id="3" creationId="{F0FF7A3E-5548-44AE-B3D4-441902BDF1E4}"/>
          </ac:spMkLst>
        </pc:spChg>
      </pc:sldChg>
      <pc:sldChg chg="new del">
        <pc:chgData name="Ming-Chih Lin" userId="f1ba3ba5-e185-404b-b55f-b2be90e2bdc2" providerId="ADAL" clId="{794224D3-789D-47BB-A0D2-62C663EDB1CA}" dt="2020-05-31T07:34:33.986" v="594" actId="47"/>
        <pc:sldMkLst>
          <pc:docMk/>
          <pc:sldMk cId="1950221314" sldId="280"/>
        </pc:sldMkLst>
      </pc:sldChg>
      <pc:sldChg chg="addSp modSp new mod">
        <pc:chgData name="Ming-Chih Lin" userId="f1ba3ba5-e185-404b-b55f-b2be90e2bdc2" providerId="ADAL" clId="{794224D3-789D-47BB-A0D2-62C663EDB1CA}" dt="2020-06-15T03:14:10.932" v="3911" actId="1076"/>
        <pc:sldMkLst>
          <pc:docMk/>
          <pc:sldMk cId="666544265" sldId="281"/>
        </pc:sldMkLst>
        <pc:spChg chg="mod">
          <ac:chgData name="Ming-Chih Lin" userId="f1ba3ba5-e185-404b-b55f-b2be90e2bdc2" providerId="ADAL" clId="{794224D3-789D-47BB-A0D2-62C663EDB1CA}" dt="2020-06-15T03:13:54.534" v="3908"/>
          <ac:spMkLst>
            <pc:docMk/>
            <pc:sldMk cId="666544265" sldId="281"/>
            <ac:spMk id="2" creationId="{6EDA7C28-6504-464B-80E9-F7235148F841}"/>
          </ac:spMkLst>
        </pc:spChg>
        <pc:spChg chg="mod">
          <ac:chgData name="Ming-Chih Lin" userId="f1ba3ba5-e185-404b-b55f-b2be90e2bdc2" providerId="ADAL" clId="{794224D3-789D-47BB-A0D2-62C663EDB1CA}" dt="2020-06-15T03:11:09.134" v="3869" actId="20577"/>
          <ac:spMkLst>
            <pc:docMk/>
            <pc:sldMk cId="666544265" sldId="281"/>
            <ac:spMk id="3" creationId="{14276987-1FE8-4CBE-9CB2-2A5C69C5D627}"/>
          </ac:spMkLst>
        </pc:spChg>
        <pc:picChg chg="add mod">
          <ac:chgData name="Ming-Chih Lin" userId="f1ba3ba5-e185-404b-b55f-b2be90e2bdc2" providerId="ADAL" clId="{794224D3-789D-47BB-A0D2-62C663EDB1CA}" dt="2020-06-15T03:14:10.932" v="3911" actId="1076"/>
          <ac:picMkLst>
            <pc:docMk/>
            <pc:sldMk cId="666544265" sldId="281"/>
            <ac:picMk id="4" creationId="{B50902C2-2892-480E-8C48-2CA4CCE66524}"/>
          </ac:picMkLst>
        </pc:picChg>
      </pc:sldChg>
      <pc:sldChg chg="addSp delSp modSp new mod">
        <pc:chgData name="Ming-Chih Lin" userId="f1ba3ba5-e185-404b-b55f-b2be90e2bdc2" providerId="ADAL" clId="{794224D3-789D-47BB-A0D2-62C663EDB1CA}" dt="2020-06-11T00:12:26.224" v="3187" actId="20577"/>
        <pc:sldMkLst>
          <pc:docMk/>
          <pc:sldMk cId="3344907558" sldId="282"/>
        </pc:sldMkLst>
        <pc:spChg chg="mod">
          <ac:chgData name="Ming-Chih Lin" userId="f1ba3ba5-e185-404b-b55f-b2be90e2bdc2" providerId="ADAL" clId="{794224D3-789D-47BB-A0D2-62C663EDB1CA}" dt="2020-06-11T00:12:26.224" v="3187" actId="20577"/>
          <ac:spMkLst>
            <pc:docMk/>
            <pc:sldMk cId="3344907558" sldId="282"/>
            <ac:spMk id="2" creationId="{A7C2D190-D47F-4A50-A76B-32331DEAE02D}"/>
          </ac:spMkLst>
        </pc:spChg>
        <pc:spChg chg="mod">
          <ac:chgData name="Ming-Chih Lin" userId="f1ba3ba5-e185-404b-b55f-b2be90e2bdc2" providerId="ADAL" clId="{794224D3-789D-47BB-A0D2-62C663EDB1CA}" dt="2020-06-08T23:47:45.987" v="2848"/>
          <ac:spMkLst>
            <pc:docMk/>
            <pc:sldMk cId="3344907558" sldId="282"/>
            <ac:spMk id="3" creationId="{4B98CB43-2487-40FE-B18F-82313D1F9A77}"/>
          </ac:spMkLst>
        </pc:spChg>
        <pc:picChg chg="add mod">
          <ac:chgData name="Ming-Chih Lin" userId="f1ba3ba5-e185-404b-b55f-b2be90e2bdc2" providerId="ADAL" clId="{794224D3-789D-47BB-A0D2-62C663EDB1CA}" dt="2020-06-11T00:12:14.421" v="3185" actId="1076"/>
          <ac:picMkLst>
            <pc:docMk/>
            <pc:sldMk cId="3344907558" sldId="282"/>
            <ac:picMk id="5" creationId="{ED492BD6-05EA-44C0-B851-10A640AEBAF8}"/>
          </ac:picMkLst>
        </pc:picChg>
        <pc:picChg chg="add del mod">
          <ac:chgData name="Ming-Chih Lin" userId="f1ba3ba5-e185-404b-b55f-b2be90e2bdc2" providerId="ADAL" clId="{794224D3-789D-47BB-A0D2-62C663EDB1CA}" dt="2020-06-11T00:12:09.183" v="3182" actId="21"/>
          <ac:picMkLst>
            <pc:docMk/>
            <pc:sldMk cId="3344907558" sldId="282"/>
            <ac:picMk id="7" creationId="{C8B4356B-8AE0-46CA-9755-DDE196BE6ABA}"/>
          </ac:picMkLst>
        </pc:picChg>
      </pc:sldChg>
      <pc:sldChg chg="add del">
        <pc:chgData name="Ming-Chih Lin" userId="f1ba3ba5-e185-404b-b55f-b2be90e2bdc2" providerId="ADAL" clId="{794224D3-789D-47BB-A0D2-62C663EDB1CA}" dt="2020-05-31T07:37:23.395" v="597"/>
        <pc:sldMkLst>
          <pc:docMk/>
          <pc:sldMk cId="1992929127" sldId="283"/>
        </pc:sldMkLst>
      </pc:sldChg>
      <pc:sldChg chg="modSp new add del mod">
        <pc:chgData name="Ming-Chih Lin" userId="f1ba3ba5-e185-404b-b55f-b2be90e2bdc2" providerId="ADAL" clId="{794224D3-789D-47BB-A0D2-62C663EDB1CA}" dt="2020-06-08T23:49:52.418" v="2857" actId="47"/>
        <pc:sldMkLst>
          <pc:docMk/>
          <pc:sldMk cId="4282441724" sldId="283"/>
        </pc:sldMkLst>
        <pc:spChg chg="mod">
          <ac:chgData name="Ming-Chih Lin" userId="f1ba3ba5-e185-404b-b55f-b2be90e2bdc2" providerId="ADAL" clId="{794224D3-789D-47BB-A0D2-62C663EDB1CA}" dt="2020-06-08T23:49:46.295" v="2855" actId="21"/>
          <ac:spMkLst>
            <pc:docMk/>
            <pc:sldMk cId="4282441724" sldId="283"/>
            <ac:spMk id="2" creationId="{02A1E2E6-DFB6-4C76-973C-7FC0AA967CCF}"/>
          </ac:spMkLst>
        </pc:spChg>
        <pc:spChg chg="mod">
          <ac:chgData name="Ming-Chih Lin" userId="f1ba3ba5-e185-404b-b55f-b2be90e2bdc2" providerId="ADAL" clId="{794224D3-789D-47BB-A0D2-62C663EDB1CA}" dt="2020-06-08T23:49:35.105" v="2852" actId="21"/>
          <ac:spMkLst>
            <pc:docMk/>
            <pc:sldMk cId="4282441724" sldId="283"/>
            <ac:spMk id="3" creationId="{E1706A94-9322-4DB7-B41B-7F7FDDB0AC02}"/>
          </ac:spMkLst>
        </pc:spChg>
      </pc:sldChg>
      <pc:sldChg chg="addSp modSp add mod">
        <pc:chgData name="Ming-Chih Lin" userId="f1ba3ba5-e185-404b-b55f-b2be90e2bdc2" providerId="ADAL" clId="{794224D3-789D-47BB-A0D2-62C663EDB1CA}" dt="2020-06-01T07:52:43.534" v="919" actId="1076"/>
        <pc:sldMkLst>
          <pc:docMk/>
          <pc:sldMk cId="2651586421" sldId="284"/>
        </pc:sldMkLst>
        <pc:spChg chg="mod">
          <ac:chgData name="Ming-Chih Lin" userId="f1ba3ba5-e185-404b-b55f-b2be90e2bdc2" providerId="ADAL" clId="{794224D3-789D-47BB-A0D2-62C663EDB1CA}" dt="2020-06-01T07:52:04.093" v="911" actId="20577"/>
          <ac:spMkLst>
            <pc:docMk/>
            <pc:sldMk cId="2651586421" sldId="284"/>
            <ac:spMk id="2" creationId="{5F3943C5-BE9F-4BF4-A111-F83F5931DA07}"/>
          </ac:spMkLst>
        </pc:spChg>
        <pc:spChg chg="mod">
          <ac:chgData name="Ming-Chih Lin" userId="f1ba3ba5-e185-404b-b55f-b2be90e2bdc2" providerId="ADAL" clId="{794224D3-789D-47BB-A0D2-62C663EDB1CA}" dt="2020-05-31T07:30:46.059" v="519" actId="20577"/>
          <ac:spMkLst>
            <pc:docMk/>
            <pc:sldMk cId="2651586421" sldId="284"/>
            <ac:spMk id="3" creationId="{CC22D15C-4B6A-4C30-9E72-7AA476A720D1}"/>
          </ac:spMkLst>
        </pc:spChg>
        <pc:picChg chg="add mod">
          <ac:chgData name="Ming-Chih Lin" userId="f1ba3ba5-e185-404b-b55f-b2be90e2bdc2" providerId="ADAL" clId="{794224D3-789D-47BB-A0D2-62C663EDB1CA}" dt="2020-06-01T07:52:43.534" v="919" actId="1076"/>
          <ac:picMkLst>
            <pc:docMk/>
            <pc:sldMk cId="2651586421" sldId="284"/>
            <ac:picMk id="4" creationId="{D5D4B023-4CA5-4555-A90F-87E1A9E2DBDB}"/>
          </ac:picMkLst>
        </pc:picChg>
      </pc:sldChg>
      <pc:sldChg chg="addSp modSp new mod">
        <pc:chgData name="Ming-Chih Lin" userId="f1ba3ba5-e185-404b-b55f-b2be90e2bdc2" providerId="ADAL" clId="{794224D3-789D-47BB-A0D2-62C663EDB1CA}" dt="2020-06-01T07:54:49.432" v="931" actId="14100"/>
        <pc:sldMkLst>
          <pc:docMk/>
          <pc:sldMk cId="3195449515" sldId="285"/>
        </pc:sldMkLst>
        <pc:spChg chg="mod">
          <ac:chgData name="Ming-Chih Lin" userId="f1ba3ba5-e185-404b-b55f-b2be90e2bdc2" providerId="ADAL" clId="{794224D3-789D-47BB-A0D2-62C663EDB1CA}" dt="2020-06-01T07:54:49.432" v="931" actId="14100"/>
          <ac:spMkLst>
            <pc:docMk/>
            <pc:sldMk cId="3195449515" sldId="285"/>
            <ac:spMk id="2" creationId="{2FEECCDF-359C-4756-942E-0B27A9C3AE42}"/>
          </ac:spMkLst>
        </pc:spChg>
        <pc:spChg chg="mod">
          <ac:chgData name="Ming-Chih Lin" userId="f1ba3ba5-e185-404b-b55f-b2be90e2bdc2" providerId="ADAL" clId="{794224D3-789D-47BB-A0D2-62C663EDB1CA}" dt="2020-05-31T07:30:08.391" v="480" actId="20577"/>
          <ac:spMkLst>
            <pc:docMk/>
            <pc:sldMk cId="3195449515" sldId="285"/>
            <ac:spMk id="3" creationId="{80AC94B3-D669-4FE4-814E-F60AE2CE6E69}"/>
          </ac:spMkLst>
        </pc:spChg>
        <pc:picChg chg="add mod">
          <ac:chgData name="Ming-Chih Lin" userId="f1ba3ba5-e185-404b-b55f-b2be90e2bdc2" providerId="ADAL" clId="{794224D3-789D-47BB-A0D2-62C663EDB1CA}" dt="2020-06-01T07:54:46.313" v="930" actId="1076"/>
          <ac:picMkLst>
            <pc:docMk/>
            <pc:sldMk cId="3195449515" sldId="285"/>
            <ac:picMk id="4" creationId="{CB731608-086F-45D0-9B0F-B575F6326DBE}"/>
          </ac:picMkLst>
        </pc:picChg>
      </pc:sldChg>
      <pc:sldChg chg="modSp new add del mod">
        <pc:chgData name="Ming-Chih Lin" userId="f1ba3ba5-e185-404b-b55f-b2be90e2bdc2" providerId="ADAL" clId="{794224D3-789D-47BB-A0D2-62C663EDB1CA}" dt="2020-06-07T23:44:06.864" v="2348" actId="47"/>
        <pc:sldMkLst>
          <pc:docMk/>
          <pc:sldMk cId="1489283586" sldId="286"/>
        </pc:sldMkLst>
        <pc:spChg chg="mod">
          <ac:chgData name="Ming-Chih Lin" userId="f1ba3ba5-e185-404b-b55f-b2be90e2bdc2" providerId="ADAL" clId="{794224D3-789D-47BB-A0D2-62C663EDB1CA}" dt="2020-05-31T07:31:27.496" v="565"/>
          <ac:spMkLst>
            <pc:docMk/>
            <pc:sldMk cId="1489283586" sldId="286"/>
            <ac:spMk id="3" creationId="{F9CBD9A1-D6C6-4802-A546-4850BDBE39C1}"/>
          </ac:spMkLst>
        </pc:spChg>
      </pc:sldChg>
      <pc:sldChg chg="add del">
        <pc:chgData name="Ming-Chih Lin" userId="f1ba3ba5-e185-404b-b55f-b2be90e2bdc2" providerId="ADAL" clId="{794224D3-789D-47BB-A0D2-62C663EDB1CA}" dt="2020-05-31T07:37:23.395" v="597"/>
        <pc:sldMkLst>
          <pc:docMk/>
          <pc:sldMk cId="2559555116" sldId="286"/>
        </pc:sldMkLst>
      </pc:sldChg>
      <pc:sldChg chg="addSp delSp modSp new add del mod modClrScheme chgLayout">
        <pc:chgData name="Ming-Chih Lin" userId="f1ba3ba5-e185-404b-b55f-b2be90e2bdc2" providerId="ADAL" clId="{794224D3-789D-47BB-A0D2-62C663EDB1CA}" dt="2020-05-31T07:37:35.653" v="599" actId="2696"/>
        <pc:sldMkLst>
          <pc:docMk/>
          <pc:sldMk cId="1439738458" sldId="287"/>
        </pc:sldMkLst>
        <pc:spChg chg="del">
          <ac:chgData name="Ming-Chih Lin" userId="f1ba3ba5-e185-404b-b55f-b2be90e2bdc2" providerId="ADAL" clId="{794224D3-789D-47BB-A0D2-62C663EDB1CA}" dt="2020-05-31T07:32:39.695" v="578" actId="700"/>
          <ac:spMkLst>
            <pc:docMk/>
            <pc:sldMk cId="1439738458" sldId="287"/>
            <ac:spMk id="2" creationId="{5D871499-CF0E-485D-BBD5-499449DEC70C}"/>
          </ac:spMkLst>
        </pc:spChg>
        <pc:spChg chg="del">
          <ac:chgData name="Ming-Chih Lin" userId="f1ba3ba5-e185-404b-b55f-b2be90e2bdc2" providerId="ADAL" clId="{794224D3-789D-47BB-A0D2-62C663EDB1CA}" dt="2020-05-31T07:32:39.695" v="578" actId="700"/>
          <ac:spMkLst>
            <pc:docMk/>
            <pc:sldMk cId="1439738458" sldId="287"/>
            <ac:spMk id="3" creationId="{513AC28C-C19B-4F53-9437-10D9E59988DD}"/>
          </ac:spMkLst>
        </pc:spChg>
        <pc:spChg chg="add del mod ord">
          <ac:chgData name="Ming-Chih Lin" userId="f1ba3ba5-e185-404b-b55f-b2be90e2bdc2" providerId="ADAL" clId="{794224D3-789D-47BB-A0D2-62C663EDB1CA}" dt="2020-05-31T07:32:43.120" v="579" actId="700"/>
          <ac:spMkLst>
            <pc:docMk/>
            <pc:sldMk cId="1439738458" sldId="287"/>
            <ac:spMk id="4" creationId="{74433EF5-6AEE-49BA-8AA0-7A637F91576E}"/>
          </ac:spMkLst>
        </pc:spChg>
        <pc:spChg chg="add mod ord">
          <ac:chgData name="Ming-Chih Lin" userId="f1ba3ba5-e185-404b-b55f-b2be90e2bdc2" providerId="ADAL" clId="{794224D3-789D-47BB-A0D2-62C663EDB1CA}" dt="2020-05-31T07:32:55.848" v="583"/>
          <ac:spMkLst>
            <pc:docMk/>
            <pc:sldMk cId="1439738458" sldId="287"/>
            <ac:spMk id="5" creationId="{175DFBF9-F290-4C69-9CB9-3C90AC949AA8}"/>
          </ac:spMkLst>
        </pc:spChg>
        <pc:spChg chg="add mod ord">
          <ac:chgData name="Ming-Chih Lin" userId="f1ba3ba5-e185-404b-b55f-b2be90e2bdc2" providerId="ADAL" clId="{794224D3-789D-47BB-A0D2-62C663EDB1CA}" dt="2020-05-31T07:33:11.796" v="588" actId="207"/>
          <ac:spMkLst>
            <pc:docMk/>
            <pc:sldMk cId="1439738458" sldId="287"/>
            <ac:spMk id="6" creationId="{69EEF7C9-AC49-4A83-81D4-B576673CF2D3}"/>
          </ac:spMkLst>
        </pc:spChg>
      </pc:sldChg>
      <pc:sldChg chg="modSp add mod">
        <pc:chgData name="Ming-Chih Lin" userId="f1ba3ba5-e185-404b-b55f-b2be90e2bdc2" providerId="ADAL" clId="{794224D3-789D-47BB-A0D2-62C663EDB1CA}" dt="2020-06-08T23:55:51.354" v="3010" actId="207"/>
        <pc:sldMkLst>
          <pc:docMk/>
          <pc:sldMk cId="2068811213" sldId="287"/>
        </pc:sldMkLst>
        <pc:spChg chg="mod">
          <ac:chgData name="Ming-Chih Lin" userId="f1ba3ba5-e185-404b-b55f-b2be90e2bdc2" providerId="ADAL" clId="{794224D3-789D-47BB-A0D2-62C663EDB1CA}" dt="2020-06-08T23:55:51.354" v="3010" actId="207"/>
          <ac:spMkLst>
            <pc:docMk/>
            <pc:sldMk cId="2068811213" sldId="287"/>
            <ac:spMk id="6" creationId="{69EEF7C9-AC49-4A83-81D4-B576673CF2D3}"/>
          </ac:spMkLst>
        </pc:spChg>
      </pc:sldChg>
      <pc:sldChg chg="add del">
        <pc:chgData name="Ming-Chih Lin" userId="f1ba3ba5-e185-404b-b55f-b2be90e2bdc2" providerId="ADAL" clId="{794224D3-789D-47BB-A0D2-62C663EDB1CA}" dt="2020-05-31T07:37:23.395" v="597"/>
        <pc:sldMkLst>
          <pc:docMk/>
          <pc:sldMk cId="3370046481" sldId="287"/>
        </pc:sldMkLst>
      </pc:sldChg>
      <pc:sldChg chg="addSp delSp modSp new add del mod modClrScheme chgLayout">
        <pc:chgData name="Ming-Chih Lin" userId="f1ba3ba5-e185-404b-b55f-b2be90e2bdc2" providerId="ADAL" clId="{794224D3-789D-47BB-A0D2-62C663EDB1CA}" dt="2020-06-16T00:38:28.066" v="3936" actId="20577"/>
        <pc:sldMkLst>
          <pc:docMk/>
          <pc:sldMk cId="2773999239" sldId="288"/>
        </pc:sldMkLst>
        <pc:spChg chg="add del mod ord">
          <ac:chgData name="Ming-Chih Lin" userId="f1ba3ba5-e185-404b-b55f-b2be90e2bdc2" providerId="ADAL" clId="{794224D3-789D-47BB-A0D2-62C663EDB1CA}" dt="2020-06-08T23:52:57.976" v="2967" actId="478"/>
          <ac:spMkLst>
            <pc:docMk/>
            <pc:sldMk cId="2773999239" sldId="288"/>
            <ac:spMk id="2" creationId="{9AB95A1D-731F-4754-8CC5-5B2A6DACC14C}"/>
          </ac:spMkLst>
        </pc:spChg>
        <pc:spChg chg="add del mod ord">
          <ac:chgData name="Ming-Chih Lin" userId="f1ba3ba5-e185-404b-b55f-b2be90e2bdc2" providerId="ADAL" clId="{794224D3-789D-47BB-A0D2-62C663EDB1CA}" dt="2020-06-16T00:38:28.066" v="3936" actId="20577"/>
          <ac:spMkLst>
            <pc:docMk/>
            <pc:sldMk cId="2773999239" sldId="288"/>
            <ac:spMk id="2" creationId="{B1138EFC-E00C-4A5C-87A9-38A209CE46A0}"/>
          </ac:spMkLst>
        </pc:spChg>
        <pc:spChg chg="del">
          <ac:chgData name="Ming-Chih Lin" userId="f1ba3ba5-e185-404b-b55f-b2be90e2bdc2" providerId="ADAL" clId="{794224D3-789D-47BB-A0D2-62C663EDB1CA}" dt="2020-05-31T07:39:09.479" v="602" actId="700"/>
          <ac:spMkLst>
            <pc:docMk/>
            <pc:sldMk cId="2773999239" sldId="288"/>
            <ac:spMk id="2" creationId="{EF1E43BE-8379-4A2F-927F-5F6B071A2544}"/>
          </ac:spMkLst>
        </pc:spChg>
        <pc:spChg chg="add del mod">
          <ac:chgData name="Ming-Chih Lin" userId="f1ba3ba5-e185-404b-b55f-b2be90e2bdc2" providerId="ADAL" clId="{794224D3-789D-47BB-A0D2-62C663EDB1CA}" dt="2020-06-15T02:15:44.443" v="3525"/>
          <ac:spMkLst>
            <pc:docMk/>
            <pc:sldMk cId="2773999239" sldId="288"/>
            <ac:spMk id="3" creationId="{304D19C9-9F1C-4D36-A916-E729E4F24DC4}"/>
          </ac:spMkLst>
        </pc:spChg>
        <pc:spChg chg="add del">
          <ac:chgData name="Ming-Chih Lin" userId="f1ba3ba5-e185-404b-b55f-b2be90e2bdc2" providerId="ADAL" clId="{794224D3-789D-47BB-A0D2-62C663EDB1CA}" dt="2020-06-16T00:37:09.695" v="3913"/>
          <ac:spMkLst>
            <pc:docMk/>
            <pc:sldMk cId="2773999239" sldId="288"/>
            <ac:spMk id="3" creationId="{3935C64A-E8AC-4BB5-9822-30990F1995EF}"/>
          </ac:spMkLst>
        </pc:spChg>
        <pc:spChg chg="del">
          <ac:chgData name="Ming-Chih Lin" userId="f1ba3ba5-e185-404b-b55f-b2be90e2bdc2" providerId="ADAL" clId="{794224D3-789D-47BB-A0D2-62C663EDB1CA}" dt="2020-05-31T07:39:09.479" v="602" actId="700"/>
          <ac:spMkLst>
            <pc:docMk/>
            <pc:sldMk cId="2773999239" sldId="288"/>
            <ac:spMk id="3" creationId="{4FDD6798-61A8-4C71-AE43-603F39194A39}"/>
          </ac:spMkLst>
        </pc:spChg>
        <pc:spChg chg="add del mod">
          <ac:chgData name="Ming-Chih Lin" userId="f1ba3ba5-e185-404b-b55f-b2be90e2bdc2" providerId="ADAL" clId="{794224D3-789D-47BB-A0D2-62C663EDB1CA}" dt="2020-06-08T23:53:42.001" v="2968" actId="478"/>
          <ac:spMkLst>
            <pc:docMk/>
            <pc:sldMk cId="2773999239" sldId="288"/>
            <ac:spMk id="4" creationId="{B2764DDF-AC90-4A0A-BB17-182049577C29}"/>
          </ac:spMkLst>
        </pc:spChg>
        <pc:spChg chg="add del mod ord">
          <ac:chgData name="Ming-Chih Lin" userId="f1ba3ba5-e185-404b-b55f-b2be90e2bdc2" providerId="ADAL" clId="{794224D3-789D-47BB-A0D2-62C663EDB1CA}" dt="2020-05-31T07:39:12.301" v="603" actId="700"/>
          <ac:spMkLst>
            <pc:docMk/>
            <pc:sldMk cId="2773999239" sldId="288"/>
            <ac:spMk id="4" creationId="{B4A07BC9-FF89-4CE6-8C2A-80F60F3C0DAA}"/>
          </ac:spMkLst>
        </pc:spChg>
        <pc:spChg chg="add mod ord">
          <ac:chgData name="Ming-Chih Lin" userId="f1ba3ba5-e185-404b-b55f-b2be90e2bdc2" providerId="ADAL" clId="{794224D3-789D-47BB-A0D2-62C663EDB1CA}" dt="2020-06-15T02:15:10.902" v="3523" actId="700"/>
          <ac:spMkLst>
            <pc:docMk/>
            <pc:sldMk cId="2773999239" sldId="288"/>
            <ac:spMk id="5" creationId="{D9BE9DE2-8245-4CD7-8644-BCDBABA8D1A8}"/>
          </ac:spMkLst>
        </pc:spChg>
        <pc:spChg chg="add del mod ord">
          <ac:chgData name="Ming-Chih Lin" userId="f1ba3ba5-e185-404b-b55f-b2be90e2bdc2" providerId="ADAL" clId="{794224D3-789D-47BB-A0D2-62C663EDB1CA}" dt="2020-06-01T08:04:32.622" v="1263" actId="700"/>
          <ac:spMkLst>
            <pc:docMk/>
            <pc:sldMk cId="2773999239" sldId="288"/>
            <ac:spMk id="6" creationId="{8B34D29B-0E23-429E-8BAC-0695EC085EEE}"/>
          </ac:spMkLst>
        </pc:spChg>
        <pc:picChg chg="add del mod">
          <ac:chgData name="Ming-Chih Lin" userId="f1ba3ba5-e185-404b-b55f-b2be90e2bdc2" providerId="ADAL" clId="{794224D3-789D-47BB-A0D2-62C663EDB1CA}" dt="2020-06-15T02:15:07.784" v="3522" actId="478"/>
          <ac:picMkLst>
            <pc:docMk/>
            <pc:sldMk cId="2773999239" sldId="288"/>
            <ac:picMk id="6" creationId="{FECAA598-C6B8-42C3-B96C-7F583D5BF37B}"/>
          </ac:picMkLst>
        </pc:picChg>
      </pc:sldChg>
      <pc:sldChg chg="addSp delSp modSp new mod modClrScheme chgLayout">
        <pc:chgData name="Ming-Chih Lin" userId="f1ba3ba5-e185-404b-b55f-b2be90e2bdc2" providerId="ADAL" clId="{794224D3-789D-47BB-A0D2-62C663EDB1CA}" dt="2020-06-15T02:17:17.180" v="3571" actId="113"/>
        <pc:sldMkLst>
          <pc:docMk/>
          <pc:sldMk cId="1061609012" sldId="289"/>
        </pc:sldMkLst>
        <pc:spChg chg="add mod ord">
          <ac:chgData name="Ming-Chih Lin" userId="f1ba3ba5-e185-404b-b55f-b2be90e2bdc2" providerId="ADAL" clId="{794224D3-789D-47BB-A0D2-62C663EDB1CA}" dt="2020-06-15T02:17:17.180" v="3571" actId="113"/>
          <ac:spMkLst>
            <pc:docMk/>
            <pc:sldMk cId="1061609012" sldId="289"/>
            <ac:spMk id="2" creationId="{39ECB457-4D4F-4A33-A3B9-6B135073BD8A}"/>
          </ac:spMkLst>
        </pc:spChg>
        <pc:spChg chg="del">
          <ac:chgData name="Ming-Chih Lin" userId="f1ba3ba5-e185-404b-b55f-b2be90e2bdc2" providerId="ADAL" clId="{794224D3-789D-47BB-A0D2-62C663EDB1CA}" dt="2020-05-31T07:39:58.497" v="639" actId="700"/>
          <ac:spMkLst>
            <pc:docMk/>
            <pc:sldMk cId="1061609012" sldId="289"/>
            <ac:spMk id="2" creationId="{BA164DD3-FCAA-4C87-8EC6-826F37B6CB92}"/>
          </ac:spMkLst>
        </pc:spChg>
        <pc:spChg chg="del">
          <ac:chgData name="Ming-Chih Lin" userId="f1ba3ba5-e185-404b-b55f-b2be90e2bdc2" providerId="ADAL" clId="{794224D3-789D-47BB-A0D2-62C663EDB1CA}" dt="2020-05-31T07:39:58.497" v="639" actId="700"/>
          <ac:spMkLst>
            <pc:docMk/>
            <pc:sldMk cId="1061609012" sldId="289"/>
            <ac:spMk id="3" creationId="{360C4EC4-099B-4A51-8DE1-3942B46FEEC8}"/>
          </ac:spMkLst>
        </pc:spChg>
        <pc:spChg chg="add mod ord">
          <ac:chgData name="Ming-Chih Lin" userId="f1ba3ba5-e185-404b-b55f-b2be90e2bdc2" providerId="ADAL" clId="{794224D3-789D-47BB-A0D2-62C663EDB1CA}" dt="2020-06-08T23:44:40.918" v="2711"/>
          <ac:spMkLst>
            <pc:docMk/>
            <pc:sldMk cId="1061609012" sldId="289"/>
            <ac:spMk id="4" creationId="{A96425F9-195D-4693-9E6E-3A6A87237F5E}"/>
          </ac:spMkLst>
        </pc:spChg>
      </pc:sldChg>
      <pc:sldChg chg="modSp new del mod">
        <pc:chgData name="Ming-Chih Lin" userId="f1ba3ba5-e185-404b-b55f-b2be90e2bdc2" providerId="ADAL" clId="{794224D3-789D-47BB-A0D2-62C663EDB1CA}" dt="2020-06-05T00:03:08.814" v="1951" actId="47"/>
        <pc:sldMkLst>
          <pc:docMk/>
          <pc:sldMk cId="1663756997" sldId="290"/>
        </pc:sldMkLst>
        <pc:spChg chg="mod">
          <ac:chgData name="Ming-Chih Lin" userId="f1ba3ba5-e185-404b-b55f-b2be90e2bdc2" providerId="ADAL" clId="{794224D3-789D-47BB-A0D2-62C663EDB1CA}" dt="2020-05-31T07:42:39.327" v="693"/>
          <ac:spMkLst>
            <pc:docMk/>
            <pc:sldMk cId="1663756997" sldId="290"/>
            <ac:spMk id="3" creationId="{FDA2CCF4-8156-43AA-A2A5-BCE09F7AF6E8}"/>
          </ac:spMkLst>
        </pc:spChg>
      </pc:sldChg>
      <pc:sldChg chg="addSp delSp modSp new mod ord">
        <pc:chgData name="Ming-Chih Lin" userId="f1ba3ba5-e185-404b-b55f-b2be90e2bdc2" providerId="ADAL" clId="{794224D3-789D-47BB-A0D2-62C663EDB1CA}" dt="2020-06-07T23:49:35.007" v="2388" actId="14100"/>
        <pc:sldMkLst>
          <pc:docMk/>
          <pc:sldMk cId="4146132641" sldId="291"/>
        </pc:sldMkLst>
        <pc:spChg chg="del">
          <ac:chgData name="Ming-Chih Lin" userId="f1ba3ba5-e185-404b-b55f-b2be90e2bdc2" providerId="ADAL" clId="{794224D3-789D-47BB-A0D2-62C663EDB1CA}" dt="2020-06-07T23:45:00.887" v="2352" actId="478"/>
          <ac:spMkLst>
            <pc:docMk/>
            <pc:sldMk cId="4146132641" sldId="291"/>
            <ac:spMk id="2" creationId="{F8A153BF-506B-47A3-86B9-7313D7DB5BFB}"/>
          </ac:spMkLst>
        </pc:spChg>
        <pc:spChg chg="mod">
          <ac:chgData name="Ming-Chih Lin" userId="f1ba3ba5-e185-404b-b55f-b2be90e2bdc2" providerId="ADAL" clId="{794224D3-789D-47BB-A0D2-62C663EDB1CA}" dt="2020-05-31T07:45:08.481" v="743"/>
          <ac:spMkLst>
            <pc:docMk/>
            <pc:sldMk cId="4146132641" sldId="291"/>
            <ac:spMk id="3" creationId="{EE67A29E-9388-4D5B-87CB-A07D3E8DBFB4}"/>
          </ac:spMkLst>
        </pc:spChg>
        <pc:picChg chg="add del mod">
          <ac:chgData name="Ming-Chih Lin" userId="f1ba3ba5-e185-404b-b55f-b2be90e2bdc2" providerId="ADAL" clId="{794224D3-789D-47BB-A0D2-62C663EDB1CA}" dt="2020-06-07T23:45:01.634" v="2353" actId="478"/>
          <ac:picMkLst>
            <pc:docMk/>
            <pc:sldMk cId="4146132641" sldId="291"/>
            <ac:picMk id="4" creationId="{1B5F7A0D-F1E1-41FB-B941-A93ACD9968B8}"/>
          </ac:picMkLst>
        </pc:picChg>
        <pc:picChg chg="add mod">
          <ac:chgData name="Ming-Chih Lin" userId="f1ba3ba5-e185-404b-b55f-b2be90e2bdc2" providerId="ADAL" clId="{794224D3-789D-47BB-A0D2-62C663EDB1CA}" dt="2020-06-07T23:46:44.584" v="2370" actId="14100"/>
          <ac:picMkLst>
            <pc:docMk/>
            <pc:sldMk cId="4146132641" sldId="291"/>
            <ac:picMk id="5" creationId="{675BAADE-3094-43B8-9589-4210D8C98B1C}"/>
          </ac:picMkLst>
        </pc:picChg>
        <pc:picChg chg="add mod">
          <ac:chgData name="Ming-Chih Lin" userId="f1ba3ba5-e185-404b-b55f-b2be90e2bdc2" providerId="ADAL" clId="{794224D3-789D-47BB-A0D2-62C663EDB1CA}" dt="2020-06-07T23:48:03.574" v="2379" actId="14100"/>
          <ac:picMkLst>
            <pc:docMk/>
            <pc:sldMk cId="4146132641" sldId="291"/>
            <ac:picMk id="6" creationId="{376A46AA-A4F5-46FB-8B34-CEC5676322C2}"/>
          </ac:picMkLst>
        </pc:picChg>
        <pc:picChg chg="add mod">
          <ac:chgData name="Ming-Chih Lin" userId="f1ba3ba5-e185-404b-b55f-b2be90e2bdc2" providerId="ADAL" clId="{794224D3-789D-47BB-A0D2-62C663EDB1CA}" dt="2020-06-07T23:46:53.094" v="2375" actId="14100"/>
          <ac:picMkLst>
            <pc:docMk/>
            <pc:sldMk cId="4146132641" sldId="291"/>
            <ac:picMk id="7" creationId="{F0746E94-F42F-4F1E-BBDC-2703B36E6E48}"/>
          </ac:picMkLst>
        </pc:picChg>
        <pc:picChg chg="add del mod">
          <ac:chgData name="Ming-Chih Lin" userId="f1ba3ba5-e185-404b-b55f-b2be90e2bdc2" providerId="ADAL" clId="{794224D3-789D-47BB-A0D2-62C663EDB1CA}" dt="2020-06-07T23:48:20.969" v="2384" actId="478"/>
          <ac:picMkLst>
            <pc:docMk/>
            <pc:sldMk cId="4146132641" sldId="291"/>
            <ac:picMk id="8" creationId="{85B26F27-3650-454A-AE61-7480F4164110}"/>
          </ac:picMkLst>
        </pc:picChg>
        <pc:picChg chg="add mod">
          <ac:chgData name="Ming-Chih Lin" userId="f1ba3ba5-e185-404b-b55f-b2be90e2bdc2" providerId="ADAL" clId="{794224D3-789D-47BB-A0D2-62C663EDB1CA}" dt="2020-06-07T23:49:35.007" v="2388" actId="14100"/>
          <ac:picMkLst>
            <pc:docMk/>
            <pc:sldMk cId="4146132641" sldId="291"/>
            <ac:picMk id="9" creationId="{249E223C-8832-4EA5-83B3-D47E379621D0}"/>
          </ac:picMkLst>
        </pc:picChg>
      </pc:sldChg>
      <pc:sldChg chg="modSp new mod">
        <pc:chgData name="Ming-Chih Lin" userId="f1ba3ba5-e185-404b-b55f-b2be90e2bdc2" providerId="ADAL" clId="{794224D3-789D-47BB-A0D2-62C663EDB1CA}" dt="2020-06-01T08:02:58.705" v="1262"/>
        <pc:sldMkLst>
          <pc:docMk/>
          <pc:sldMk cId="2609797397" sldId="292"/>
        </pc:sldMkLst>
        <pc:spChg chg="mod">
          <ac:chgData name="Ming-Chih Lin" userId="f1ba3ba5-e185-404b-b55f-b2be90e2bdc2" providerId="ADAL" clId="{794224D3-789D-47BB-A0D2-62C663EDB1CA}" dt="2020-06-01T08:02:58.705" v="1262"/>
          <ac:spMkLst>
            <pc:docMk/>
            <pc:sldMk cId="2609797397" sldId="292"/>
            <ac:spMk id="2" creationId="{C6F078A4-E99D-4092-8AC3-B9698C576328}"/>
          </ac:spMkLst>
        </pc:spChg>
        <pc:spChg chg="mod">
          <ac:chgData name="Ming-Chih Lin" userId="f1ba3ba5-e185-404b-b55f-b2be90e2bdc2" providerId="ADAL" clId="{794224D3-789D-47BB-A0D2-62C663EDB1CA}" dt="2020-05-31T07:47:01.220" v="792"/>
          <ac:spMkLst>
            <pc:docMk/>
            <pc:sldMk cId="2609797397" sldId="292"/>
            <ac:spMk id="3" creationId="{035077E8-9769-4239-B6FF-C9B606BA0011}"/>
          </ac:spMkLst>
        </pc:spChg>
      </pc:sldChg>
      <pc:sldChg chg="modSp new mod">
        <pc:chgData name="Ming-Chih Lin" userId="f1ba3ba5-e185-404b-b55f-b2be90e2bdc2" providerId="ADAL" clId="{794224D3-789D-47BB-A0D2-62C663EDB1CA}" dt="2020-06-15T02:28:16.544" v="3867"/>
        <pc:sldMkLst>
          <pc:docMk/>
          <pc:sldMk cId="289535632" sldId="293"/>
        </pc:sldMkLst>
        <pc:spChg chg="mod">
          <ac:chgData name="Ming-Chih Lin" userId="f1ba3ba5-e185-404b-b55f-b2be90e2bdc2" providerId="ADAL" clId="{794224D3-789D-47BB-A0D2-62C663EDB1CA}" dt="2020-06-15T02:28:16.544" v="3867"/>
          <ac:spMkLst>
            <pc:docMk/>
            <pc:sldMk cId="289535632" sldId="293"/>
            <ac:spMk id="2" creationId="{684DBE4F-BA62-4AEA-A761-519ABF6CCEE4}"/>
          </ac:spMkLst>
        </pc:spChg>
        <pc:spChg chg="mod">
          <ac:chgData name="Ming-Chih Lin" userId="f1ba3ba5-e185-404b-b55f-b2be90e2bdc2" providerId="ADAL" clId="{794224D3-789D-47BB-A0D2-62C663EDB1CA}" dt="2020-05-31T07:51:10.725" v="829" actId="20577"/>
          <ac:spMkLst>
            <pc:docMk/>
            <pc:sldMk cId="289535632" sldId="293"/>
            <ac:spMk id="3" creationId="{675709DF-CC06-48CE-B524-EE9F568647E0}"/>
          </ac:spMkLst>
        </pc:spChg>
      </pc:sldChg>
      <pc:sldChg chg="addSp modSp new mod">
        <pc:chgData name="Ming-Chih Lin" userId="f1ba3ba5-e185-404b-b55f-b2be90e2bdc2" providerId="ADAL" clId="{794224D3-789D-47BB-A0D2-62C663EDB1CA}" dt="2020-06-04T23:53:44.048" v="1569" actId="20577"/>
        <pc:sldMkLst>
          <pc:docMk/>
          <pc:sldMk cId="64240318" sldId="294"/>
        </pc:sldMkLst>
        <pc:spChg chg="mod">
          <ac:chgData name="Ming-Chih Lin" userId="f1ba3ba5-e185-404b-b55f-b2be90e2bdc2" providerId="ADAL" clId="{794224D3-789D-47BB-A0D2-62C663EDB1CA}" dt="2020-06-04T23:53:44.048" v="1569" actId="20577"/>
          <ac:spMkLst>
            <pc:docMk/>
            <pc:sldMk cId="64240318" sldId="294"/>
            <ac:spMk id="2" creationId="{6798ECCD-BF38-4125-A2D9-1FBB0828F79C}"/>
          </ac:spMkLst>
        </pc:spChg>
        <pc:spChg chg="mod">
          <ac:chgData name="Ming-Chih Lin" userId="f1ba3ba5-e185-404b-b55f-b2be90e2bdc2" providerId="ADAL" clId="{794224D3-789D-47BB-A0D2-62C663EDB1CA}" dt="2020-06-04T23:53:04.572" v="1514" actId="20577"/>
          <ac:spMkLst>
            <pc:docMk/>
            <pc:sldMk cId="64240318" sldId="294"/>
            <ac:spMk id="3" creationId="{21DC9115-EA07-4E43-B229-3DDAC0EF5CB9}"/>
          </ac:spMkLst>
        </pc:spChg>
        <pc:picChg chg="add mod">
          <ac:chgData name="Ming-Chih Lin" userId="f1ba3ba5-e185-404b-b55f-b2be90e2bdc2" providerId="ADAL" clId="{794224D3-789D-47BB-A0D2-62C663EDB1CA}" dt="2020-06-04T23:52:13.539" v="1425" actId="1076"/>
          <ac:picMkLst>
            <pc:docMk/>
            <pc:sldMk cId="64240318" sldId="294"/>
            <ac:picMk id="4" creationId="{B411296D-BC63-46B8-8633-2EDC31032B75}"/>
          </ac:picMkLst>
        </pc:picChg>
      </pc:sldChg>
      <pc:sldChg chg="addSp modSp new mod">
        <pc:chgData name="Ming-Chih Lin" userId="f1ba3ba5-e185-404b-b55f-b2be90e2bdc2" providerId="ADAL" clId="{794224D3-789D-47BB-A0D2-62C663EDB1CA}" dt="2020-06-08T23:48:47.500" v="2851" actId="1076"/>
        <pc:sldMkLst>
          <pc:docMk/>
          <pc:sldMk cId="3800941536" sldId="295"/>
        </pc:sldMkLst>
        <pc:spChg chg="mod">
          <ac:chgData name="Ming-Chih Lin" userId="f1ba3ba5-e185-404b-b55f-b2be90e2bdc2" providerId="ADAL" clId="{794224D3-789D-47BB-A0D2-62C663EDB1CA}" dt="2020-06-08T23:48:44.294" v="2849" actId="14100"/>
          <ac:spMkLst>
            <pc:docMk/>
            <pc:sldMk cId="3800941536" sldId="295"/>
            <ac:spMk id="2" creationId="{1217C976-378C-48C3-900B-3FE82C45F783}"/>
          </ac:spMkLst>
        </pc:spChg>
        <pc:spChg chg="mod">
          <ac:chgData name="Ming-Chih Lin" userId="f1ba3ba5-e185-404b-b55f-b2be90e2bdc2" providerId="ADAL" clId="{794224D3-789D-47BB-A0D2-62C663EDB1CA}" dt="2020-06-01T07:45:11.402" v="855"/>
          <ac:spMkLst>
            <pc:docMk/>
            <pc:sldMk cId="3800941536" sldId="295"/>
            <ac:spMk id="3" creationId="{B74F9DDA-5D21-4474-B5A9-0D53658E6B5E}"/>
          </ac:spMkLst>
        </pc:spChg>
        <pc:picChg chg="add mod">
          <ac:chgData name="Ming-Chih Lin" userId="f1ba3ba5-e185-404b-b55f-b2be90e2bdc2" providerId="ADAL" clId="{794224D3-789D-47BB-A0D2-62C663EDB1CA}" dt="2020-06-08T23:48:47.500" v="2851" actId="1076"/>
          <ac:picMkLst>
            <pc:docMk/>
            <pc:sldMk cId="3800941536" sldId="295"/>
            <ac:picMk id="4" creationId="{778FB711-4E94-494F-999A-FFDC79ED57C8}"/>
          </ac:picMkLst>
        </pc:picChg>
      </pc:sldChg>
      <pc:sldChg chg="addSp delSp modSp new mod">
        <pc:chgData name="Ming-Chih Lin" userId="f1ba3ba5-e185-404b-b55f-b2be90e2bdc2" providerId="ADAL" clId="{794224D3-789D-47BB-A0D2-62C663EDB1CA}" dt="2020-06-10T01:22:13.914" v="3170" actId="1076"/>
        <pc:sldMkLst>
          <pc:docMk/>
          <pc:sldMk cId="71803066" sldId="296"/>
        </pc:sldMkLst>
        <pc:spChg chg="mod">
          <ac:chgData name="Ming-Chih Lin" userId="f1ba3ba5-e185-404b-b55f-b2be90e2bdc2" providerId="ADAL" clId="{794224D3-789D-47BB-A0D2-62C663EDB1CA}" dt="2020-06-10T01:22:03.781" v="3167" actId="5793"/>
          <ac:spMkLst>
            <pc:docMk/>
            <pc:sldMk cId="71803066" sldId="296"/>
            <ac:spMk id="2" creationId="{49291F46-BDC7-46BE-AFD5-8495C3C3E5C1}"/>
          </ac:spMkLst>
        </pc:spChg>
        <pc:spChg chg="mod">
          <ac:chgData name="Ming-Chih Lin" userId="f1ba3ba5-e185-404b-b55f-b2be90e2bdc2" providerId="ADAL" clId="{794224D3-789D-47BB-A0D2-62C663EDB1CA}" dt="2020-06-01T07:45:34.552" v="858"/>
          <ac:spMkLst>
            <pc:docMk/>
            <pc:sldMk cId="71803066" sldId="296"/>
            <ac:spMk id="3" creationId="{C8C03A03-E1F0-43C9-B0BD-2ABDF2CB329D}"/>
          </ac:spMkLst>
        </pc:spChg>
        <pc:picChg chg="add mod">
          <ac:chgData name="Ming-Chih Lin" userId="f1ba3ba5-e185-404b-b55f-b2be90e2bdc2" providerId="ADAL" clId="{794224D3-789D-47BB-A0D2-62C663EDB1CA}" dt="2020-06-10T01:22:13.914" v="3170" actId="1076"/>
          <ac:picMkLst>
            <pc:docMk/>
            <pc:sldMk cId="71803066" sldId="296"/>
            <ac:picMk id="4" creationId="{2FD7439F-18AB-4B49-9378-779731F4A3ED}"/>
          </ac:picMkLst>
        </pc:picChg>
        <pc:picChg chg="add mod">
          <ac:chgData name="Ming-Chih Lin" userId="f1ba3ba5-e185-404b-b55f-b2be90e2bdc2" providerId="ADAL" clId="{794224D3-789D-47BB-A0D2-62C663EDB1CA}" dt="2020-06-10T01:21:51.761" v="3160" actId="1076"/>
          <ac:picMkLst>
            <pc:docMk/>
            <pc:sldMk cId="71803066" sldId="296"/>
            <ac:picMk id="5" creationId="{1E919EFB-B2DC-4B75-9AAA-7044AD624FD8}"/>
          </ac:picMkLst>
        </pc:picChg>
        <pc:picChg chg="add del mod">
          <ac:chgData name="Ming-Chih Lin" userId="f1ba3ba5-e185-404b-b55f-b2be90e2bdc2" providerId="ADAL" clId="{794224D3-789D-47BB-A0D2-62C663EDB1CA}" dt="2020-06-04T23:57:57.417" v="1739" actId="478"/>
          <ac:picMkLst>
            <pc:docMk/>
            <pc:sldMk cId="71803066" sldId="296"/>
            <ac:picMk id="1026" creationId="{9A719752-AFD2-4869-B4D4-43B1E0D2B27D}"/>
          </ac:picMkLst>
        </pc:picChg>
      </pc:sldChg>
      <pc:sldChg chg="addSp delSp modSp add mod chgLayout">
        <pc:chgData name="Ming-Chih Lin" userId="f1ba3ba5-e185-404b-b55f-b2be90e2bdc2" providerId="ADAL" clId="{794224D3-789D-47BB-A0D2-62C663EDB1CA}" dt="2020-06-16T00:41:46.185" v="3983"/>
        <pc:sldMkLst>
          <pc:docMk/>
          <pc:sldMk cId="435520164" sldId="297"/>
        </pc:sldMkLst>
        <pc:spChg chg="add del">
          <ac:chgData name="Ming-Chih Lin" userId="f1ba3ba5-e185-404b-b55f-b2be90e2bdc2" providerId="ADAL" clId="{794224D3-789D-47BB-A0D2-62C663EDB1CA}" dt="2020-06-16T00:40:46.050" v="3961" actId="478"/>
          <ac:spMkLst>
            <pc:docMk/>
            <pc:sldMk cId="435520164" sldId="297"/>
            <ac:spMk id="2" creationId="{9D3A1174-D5EE-4D81-BF30-14089C1D34AD}"/>
          </ac:spMkLst>
        </pc:spChg>
        <pc:spChg chg="add del mod ord">
          <ac:chgData name="Ming-Chih Lin" userId="f1ba3ba5-e185-404b-b55f-b2be90e2bdc2" providerId="ADAL" clId="{794224D3-789D-47BB-A0D2-62C663EDB1CA}" dt="2020-06-16T00:41:11.688" v="3970" actId="255"/>
          <ac:spMkLst>
            <pc:docMk/>
            <pc:sldMk cId="435520164" sldId="297"/>
            <ac:spMk id="3" creationId="{DBE910F3-7F92-469D-A264-9C3146E692AE}"/>
          </ac:spMkLst>
        </pc:spChg>
        <pc:spChg chg="add del mod">
          <ac:chgData name="Ming-Chih Lin" userId="f1ba3ba5-e185-404b-b55f-b2be90e2bdc2" providerId="ADAL" clId="{794224D3-789D-47BB-A0D2-62C663EDB1CA}" dt="2020-06-15T02:18:27.359" v="3575"/>
          <ac:spMkLst>
            <pc:docMk/>
            <pc:sldMk cId="435520164" sldId="297"/>
            <ac:spMk id="4" creationId="{670725DE-924F-4FC4-98B1-391BE16F240E}"/>
          </ac:spMkLst>
        </pc:spChg>
        <pc:spChg chg="add del mod">
          <ac:chgData name="Ming-Chih Lin" userId="f1ba3ba5-e185-404b-b55f-b2be90e2bdc2" providerId="ADAL" clId="{794224D3-789D-47BB-A0D2-62C663EDB1CA}" dt="2020-06-16T00:40:44.650" v="3960" actId="478"/>
          <ac:spMkLst>
            <pc:docMk/>
            <pc:sldMk cId="435520164" sldId="297"/>
            <ac:spMk id="4" creationId="{7F66CAFA-06D2-4E98-A793-8B9251E9EE98}"/>
          </ac:spMkLst>
        </pc:spChg>
        <pc:spChg chg="del mod ord">
          <ac:chgData name="Ming-Chih Lin" userId="f1ba3ba5-e185-404b-b55f-b2be90e2bdc2" providerId="ADAL" clId="{794224D3-789D-47BB-A0D2-62C663EDB1CA}" dt="2020-06-16T00:40:43.229" v="3959" actId="478"/>
          <ac:spMkLst>
            <pc:docMk/>
            <pc:sldMk cId="435520164" sldId="297"/>
            <ac:spMk id="5" creationId="{D9BE9DE2-8245-4CD7-8644-BCDBABA8D1A8}"/>
          </ac:spMkLst>
        </pc:spChg>
        <pc:spChg chg="add mod">
          <ac:chgData name="Ming-Chih Lin" userId="f1ba3ba5-e185-404b-b55f-b2be90e2bdc2" providerId="ADAL" clId="{794224D3-789D-47BB-A0D2-62C663EDB1CA}" dt="2020-06-16T00:41:46.185" v="3983"/>
          <ac:spMkLst>
            <pc:docMk/>
            <pc:sldMk cId="435520164" sldId="297"/>
            <ac:spMk id="7" creationId="{AC6FD3FD-CF17-4FAE-BB49-C0FA53D963B6}"/>
          </ac:spMkLst>
        </pc:spChg>
        <pc:picChg chg="add del mod">
          <ac:chgData name="Ming-Chih Lin" userId="f1ba3ba5-e185-404b-b55f-b2be90e2bdc2" providerId="ADAL" clId="{794224D3-789D-47BB-A0D2-62C663EDB1CA}" dt="2020-06-15T02:18:11.851" v="3572" actId="478"/>
          <ac:picMkLst>
            <pc:docMk/>
            <pc:sldMk cId="435520164" sldId="297"/>
            <ac:picMk id="2" creationId="{99932E19-09E7-415A-B7E6-F07B084D6094}"/>
          </ac:picMkLst>
        </pc:picChg>
        <pc:picChg chg="del">
          <ac:chgData name="Ming-Chih Lin" userId="f1ba3ba5-e185-404b-b55f-b2be90e2bdc2" providerId="ADAL" clId="{794224D3-789D-47BB-A0D2-62C663EDB1CA}" dt="2020-06-08T23:54:20.861" v="2973" actId="478"/>
          <ac:picMkLst>
            <pc:docMk/>
            <pc:sldMk cId="435520164" sldId="297"/>
            <ac:picMk id="6" creationId="{FECAA598-C6B8-42C3-B96C-7F583D5BF37B}"/>
          </ac:picMkLst>
        </pc:picChg>
      </pc:sldChg>
      <pc:sldChg chg="modSp new del">
        <pc:chgData name="Ming-Chih Lin" userId="f1ba3ba5-e185-404b-b55f-b2be90e2bdc2" providerId="ADAL" clId="{794224D3-789D-47BB-A0D2-62C663EDB1CA}" dt="2020-06-05T00:00:23.234" v="1827" actId="47"/>
        <pc:sldMkLst>
          <pc:docMk/>
          <pc:sldMk cId="3823943526" sldId="297"/>
        </pc:sldMkLst>
        <pc:spChg chg="mod">
          <ac:chgData name="Ming-Chih Lin" userId="f1ba3ba5-e185-404b-b55f-b2be90e2bdc2" providerId="ADAL" clId="{794224D3-789D-47BB-A0D2-62C663EDB1CA}" dt="2020-06-01T07:46:03.193" v="861"/>
          <ac:spMkLst>
            <pc:docMk/>
            <pc:sldMk cId="3823943526" sldId="297"/>
            <ac:spMk id="2" creationId="{1F7495A2-3CAF-4C5B-8D98-69F0DC66F037}"/>
          </ac:spMkLst>
        </pc:spChg>
        <pc:spChg chg="mod">
          <ac:chgData name="Ming-Chih Lin" userId="f1ba3ba5-e185-404b-b55f-b2be90e2bdc2" providerId="ADAL" clId="{794224D3-789D-47BB-A0D2-62C663EDB1CA}" dt="2020-06-01T07:45:55.457" v="860"/>
          <ac:spMkLst>
            <pc:docMk/>
            <pc:sldMk cId="3823943526" sldId="297"/>
            <ac:spMk id="3" creationId="{38DC13CC-BA4B-476C-84B1-232A460D5A2F}"/>
          </ac:spMkLst>
        </pc:spChg>
      </pc:sldChg>
      <pc:sldChg chg="addSp modSp new mod">
        <pc:chgData name="Ming-Chih Lin" userId="f1ba3ba5-e185-404b-b55f-b2be90e2bdc2" providerId="ADAL" clId="{794224D3-789D-47BB-A0D2-62C663EDB1CA}" dt="2020-06-11T00:22:48.971" v="3320" actId="1076"/>
        <pc:sldMkLst>
          <pc:docMk/>
          <pc:sldMk cId="3265555141" sldId="298"/>
        </pc:sldMkLst>
        <pc:spChg chg="mod">
          <ac:chgData name="Ming-Chih Lin" userId="f1ba3ba5-e185-404b-b55f-b2be90e2bdc2" providerId="ADAL" clId="{794224D3-789D-47BB-A0D2-62C663EDB1CA}" dt="2020-06-11T00:20:48.778" v="3311" actId="20577"/>
          <ac:spMkLst>
            <pc:docMk/>
            <pc:sldMk cId="3265555141" sldId="298"/>
            <ac:spMk id="2" creationId="{3D697C93-A474-45CC-B0C2-8F3A88BE5303}"/>
          </ac:spMkLst>
        </pc:spChg>
        <pc:spChg chg="mod">
          <ac:chgData name="Ming-Chih Lin" userId="f1ba3ba5-e185-404b-b55f-b2be90e2bdc2" providerId="ADAL" clId="{794224D3-789D-47BB-A0D2-62C663EDB1CA}" dt="2020-06-11T00:19:09.858" v="3286" actId="20577"/>
          <ac:spMkLst>
            <pc:docMk/>
            <pc:sldMk cId="3265555141" sldId="298"/>
            <ac:spMk id="3" creationId="{2DD91989-CDE1-4303-A072-9E74F8D89133}"/>
          </ac:spMkLst>
        </pc:spChg>
        <pc:picChg chg="add mod">
          <ac:chgData name="Ming-Chih Lin" userId="f1ba3ba5-e185-404b-b55f-b2be90e2bdc2" providerId="ADAL" clId="{794224D3-789D-47BB-A0D2-62C663EDB1CA}" dt="2020-06-11T00:22:48.971" v="3320" actId="1076"/>
          <ac:picMkLst>
            <pc:docMk/>
            <pc:sldMk cId="3265555141" sldId="298"/>
            <ac:picMk id="1026" creationId="{466DAAA2-68E3-4BA1-8419-6CA99099B51C}"/>
          </ac:picMkLst>
        </pc:picChg>
      </pc:sldChg>
      <pc:sldChg chg="new del">
        <pc:chgData name="Ming-Chih Lin" userId="f1ba3ba5-e185-404b-b55f-b2be90e2bdc2" providerId="ADAL" clId="{794224D3-789D-47BB-A0D2-62C663EDB1CA}" dt="2020-06-01T07:46:29.319" v="862" actId="47"/>
        <pc:sldMkLst>
          <pc:docMk/>
          <pc:sldMk cId="3393092084" sldId="298"/>
        </pc:sldMkLst>
      </pc:sldChg>
      <pc:sldChg chg="addSp delSp modSp new del mod">
        <pc:chgData name="Ming-Chih Lin" userId="f1ba3ba5-e185-404b-b55f-b2be90e2bdc2" providerId="ADAL" clId="{794224D3-789D-47BB-A0D2-62C663EDB1CA}" dt="2020-06-12T00:28:55.647" v="3518" actId="2696"/>
        <pc:sldMkLst>
          <pc:docMk/>
          <pc:sldMk cId="2570262787" sldId="299"/>
        </pc:sldMkLst>
        <pc:spChg chg="del">
          <ac:chgData name="Ming-Chih Lin" userId="f1ba3ba5-e185-404b-b55f-b2be90e2bdc2" providerId="ADAL" clId="{794224D3-789D-47BB-A0D2-62C663EDB1CA}" dt="2020-06-12T00:23:37.608" v="3353" actId="478"/>
          <ac:spMkLst>
            <pc:docMk/>
            <pc:sldMk cId="2570262787" sldId="299"/>
            <ac:spMk id="2" creationId="{976B1447-A5A6-4C7F-937C-774EE234616D}"/>
          </ac:spMkLst>
        </pc:spChg>
        <pc:spChg chg="mod">
          <ac:chgData name="Ming-Chih Lin" userId="f1ba3ba5-e185-404b-b55f-b2be90e2bdc2" providerId="ADAL" clId="{794224D3-789D-47BB-A0D2-62C663EDB1CA}" dt="2020-06-12T00:28:40.138" v="3517" actId="113"/>
          <ac:spMkLst>
            <pc:docMk/>
            <pc:sldMk cId="2570262787" sldId="299"/>
            <ac:spMk id="3" creationId="{9AFCD300-2DBD-471E-8866-08BE6061C621}"/>
          </ac:spMkLst>
        </pc:spChg>
        <pc:picChg chg="add del">
          <ac:chgData name="Ming-Chih Lin" userId="f1ba3ba5-e185-404b-b55f-b2be90e2bdc2" providerId="ADAL" clId="{794224D3-789D-47BB-A0D2-62C663EDB1CA}" dt="2020-06-12T00:23:38.795" v="3355"/>
          <ac:picMkLst>
            <pc:docMk/>
            <pc:sldMk cId="2570262787" sldId="299"/>
            <ac:picMk id="4" creationId="{97E33C0E-D675-44AF-851A-CB9F15E0BEDD}"/>
          </ac:picMkLst>
        </pc:picChg>
        <pc:picChg chg="add mod">
          <ac:chgData name="Ming-Chih Lin" userId="f1ba3ba5-e185-404b-b55f-b2be90e2bdc2" providerId="ADAL" clId="{794224D3-789D-47BB-A0D2-62C663EDB1CA}" dt="2020-06-12T00:27:28.893" v="3501" actId="1076"/>
          <ac:picMkLst>
            <pc:docMk/>
            <pc:sldMk cId="2570262787" sldId="299"/>
            <ac:picMk id="5" creationId="{3A2DD7E2-D520-4FFA-850D-210201C0C31D}"/>
          </ac:picMkLst>
        </pc:picChg>
        <pc:picChg chg="add mod">
          <ac:chgData name="Ming-Chih Lin" userId="f1ba3ba5-e185-404b-b55f-b2be90e2bdc2" providerId="ADAL" clId="{794224D3-789D-47BB-A0D2-62C663EDB1CA}" dt="2020-06-12T00:27:25.773" v="3500" actId="1076"/>
          <ac:picMkLst>
            <pc:docMk/>
            <pc:sldMk cId="2570262787" sldId="299"/>
            <ac:picMk id="6" creationId="{3EFB6D76-19E9-4DCD-8B75-AE82BB0020A2}"/>
          </ac:picMkLst>
        </pc:picChg>
      </pc:sldChg>
      <pc:sldChg chg="add">
        <pc:chgData name="Ming-Chih Lin" userId="f1ba3ba5-e185-404b-b55f-b2be90e2bdc2" providerId="ADAL" clId="{794224D3-789D-47BB-A0D2-62C663EDB1CA}" dt="2020-06-12T00:29:03.772" v="3519"/>
        <pc:sldMkLst>
          <pc:docMk/>
          <pc:sldMk cId="3352140621" sldId="299"/>
        </pc:sldMkLst>
      </pc:sldChg>
      <pc:sldChg chg="modSp mod">
        <pc:chgData name="Ming-Chih Lin" userId="f1ba3ba5-e185-404b-b55f-b2be90e2bdc2" providerId="ADAL" clId="{794224D3-789D-47BB-A0D2-62C663EDB1CA}" dt="2020-06-15T02:20:22.797" v="3624"/>
        <pc:sldMkLst>
          <pc:docMk/>
          <pc:sldMk cId="1260303721" sldId="300"/>
        </pc:sldMkLst>
        <pc:spChg chg="mod">
          <ac:chgData name="Ming-Chih Lin" userId="f1ba3ba5-e185-404b-b55f-b2be90e2bdc2" providerId="ADAL" clId="{794224D3-789D-47BB-A0D2-62C663EDB1CA}" dt="2020-06-15T02:20:22.797" v="3624"/>
          <ac:spMkLst>
            <pc:docMk/>
            <pc:sldMk cId="1260303721" sldId="300"/>
            <ac:spMk id="5" creationId="{5D4C33B1-A376-4C52-9C54-127589A1F55C}"/>
          </ac:spMkLst>
        </pc:spChg>
      </pc:sldChg>
    </pc:docChg>
  </pc:docChgLst>
  <pc:docChgLst>
    <pc:chgData name="Ming-Chih" userId="f1ba3ba5-e185-404b-b55f-b2be90e2bdc2" providerId="ADAL" clId="{794224D3-789D-47BB-A0D2-62C663EDB1CA}"/>
    <pc:docChg chg="custSel addSld modSld sldOrd">
      <pc:chgData name="Ming-Chih" userId="f1ba3ba5-e185-404b-b55f-b2be90e2bdc2" providerId="ADAL" clId="{794224D3-789D-47BB-A0D2-62C663EDB1CA}" dt="2020-06-14T09:13:43.829" v="24"/>
      <pc:docMkLst>
        <pc:docMk/>
      </pc:docMkLst>
      <pc:sldChg chg="addSp delSp">
        <pc:chgData name="Ming-Chih" userId="f1ba3ba5-e185-404b-b55f-b2be90e2bdc2" providerId="ADAL" clId="{794224D3-789D-47BB-A0D2-62C663EDB1CA}" dt="2020-06-14T09:10:07.789" v="1"/>
        <pc:sldMkLst>
          <pc:docMk/>
          <pc:sldMk cId="2189207556" sldId="272"/>
        </pc:sldMkLst>
        <pc:spChg chg="add del">
          <ac:chgData name="Ming-Chih" userId="f1ba3ba5-e185-404b-b55f-b2be90e2bdc2" providerId="ADAL" clId="{794224D3-789D-47BB-A0D2-62C663EDB1CA}" dt="2020-06-14T09:10:07.789" v="1"/>
          <ac:spMkLst>
            <pc:docMk/>
            <pc:sldMk cId="2189207556" sldId="272"/>
            <ac:spMk id="2" creationId="{7940D1F6-DE9C-494A-881A-FA52DFCC4444}"/>
          </ac:spMkLst>
        </pc:spChg>
      </pc:sldChg>
      <pc:sldChg chg="addSp delSp modSp new mod modClrScheme chgLayout">
        <pc:chgData name="Ming-Chih" userId="f1ba3ba5-e185-404b-b55f-b2be90e2bdc2" providerId="ADAL" clId="{794224D3-789D-47BB-A0D2-62C663EDB1CA}" dt="2020-06-14T09:10:56.545" v="21" actId="20577"/>
        <pc:sldMkLst>
          <pc:docMk/>
          <pc:sldMk cId="1260303721" sldId="300"/>
        </pc:sldMkLst>
        <pc:spChg chg="del mod ord">
          <ac:chgData name="Ming-Chih" userId="f1ba3ba5-e185-404b-b55f-b2be90e2bdc2" providerId="ADAL" clId="{794224D3-789D-47BB-A0D2-62C663EDB1CA}" dt="2020-06-14T09:10:12.616" v="3" actId="700"/>
          <ac:spMkLst>
            <pc:docMk/>
            <pc:sldMk cId="1260303721" sldId="300"/>
            <ac:spMk id="2" creationId="{E13D367F-8E51-4531-A50B-277430C79AA3}"/>
          </ac:spMkLst>
        </pc:spChg>
        <pc:spChg chg="del">
          <ac:chgData name="Ming-Chih" userId="f1ba3ba5-e185-404b-b55f-b2be90e2bdc2" providerId="ADAL" clId="{794224D3-789D-47BB-A0D2-62C663EDB1CA}" dt="2020-06-14T09:10:12.616" v="3" actId="700"/>
          <ac:spMkLst>
            <pc:docMk/>
            <pc:sldMk cId="1260303721" sldId="300"/>
            <ac:spMk id="3" creationId="{CAE84FE8-5C7B-485B-BF29-9AD10A0B3A8D}"/>
          </ac:spMkLst>
        </pc:spChg>
        <pc:spChg chg="add mod ord">
          <ac:chgData name="Ming-Chih" userId="f1ba3ba5-e185-404b-b55f-b2be90e2bdc2" providerId="ADAL" clId="{794224D3-789D-47BB-A0D2-62C663EDB1CA}" dt="2020-06-14T09:10:20.683" v="8"/>
          <ac:spMkLst>
            <pc:docMk/>
            <pc:sldMk cId="1260303721" sldId="300"/>
            <ac:spMk id="4" creationId="{537BA832-1B2F-4DDB-A6C8-E93303BE167D}"/>
          </ac:spMkLst>
        </pc:spChg>
        <pc:spChg chg="add mod ord">
          <ac:chgData name="Ming-Chih" userId="f1ba3ba5-e185-404b-b55f-b2be90e2bdc2" providerId="ADAL" clId="{794224D3-789D-47BB-A0D2-62C663EDB1CA}" dt="2020-06-14T09:10:56.545" v="21" actId="20577"/>
          <ac:spMkLst>
            <pc:docMk/>
            <pc:sldMk cId="1260303721" sldId="300"/>
            <ac:spMk id="5" creationId="{5D4C33B1-A376-4C52-9C54-127589A1F55C}"/>
          </ac:spMkLst>
        </pc:spChg>
      </pc:sldChg>
      <pc:sldChg chg="modSp new mod">
        <pc:chgData name="Ming-Chih" userId="f1ba3ba5-e185-404b-b55f-b2be90e2bdc2" providerId="ADAL" clId="{794224D3-789D-47BB-A0D2-62C663EDB1CA}" dt="2020-06-14T09:10:41.342" v="19" actId="5793"/>
        <pc:sldMkLst>
          <pc:docMk/>
          <pc:sldMk cId="1160986924" sldId="301"/>
        </pc:sldMkLst>
        <pc:spChg chg="mod">
          <ac:chgData name="Ming-Chih" userId="f1ba3ba5-e185-404b-b55f-b2be90e2bdc2" providerId="ADAL" clId="{794224D3-789D-47BB-A0D2-62C663EDB1CA}" dt="2020-06-14T09:10:41.342" v="19" actId="5793"/>
          <ac:spMkLst>
            <pc:docMk/>
            <pc:sldMk cId="1160986924" sldId="301"/>
            <ac:spMk id="2" creationId="{8D64EFD8-2871-4371-AC62-BAF2222B9FA4}"/>
          </ac:spMkLst>
        </pc:spChg>
        <pc:spChg chg="mod">
          <ac:chgData name="Ming-Chih" userId="f1ba3ba5-e185-404b-b55f-b2be90e2bdc2" providerId="ADAL" clId="{794224D3-789D-47BB-A0D2-62C663EDB1CA}" dt="2020-06-14T09:10:36.492" v="16"/>
          <ac:spMkLst>
            <pc:docMk/>
            <pc:sldMk cId="1160986924" sldId="301"/>
            <ac:spMk id="3" creationId="{B3CD6754-3BDD-4C20-9727-FB405B705E04}"/>
          </ac:spMkLst>
        </pc:spChg>
      </pc:sldChg>
      <pc:sldChg chg="add ord modTransition">
        <pc:chgData name="Ming-Chih" userId="f1ba3ba5-e185-404b-b55f-b2be90e2bdc2" providerId="ADAL" clId="{794224D3-789D-47BB-A0D2-62C663EDB1CA}" dt="2020-06-14T09:13:43.829" v="24"/>
        <pc:sldMkLst>
          <pc:docMk/>
          <pc:sldMk cId="2710146048" sldId="332"/>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D25FCB-17A3-408A-92A3-1E0870468BF3}" type="doc">
      <dgm:prSet loTypeId="urn:microsoft.com/office/officeart/2005/8/layout/hProcess9" loCatId="process" qsTypeId="urn:microsoft.com/office/officeart/2005/8/quickstyle/simple1" qsCatId="simple" csTypeId="urn:microsoft.com/office/officeart/2005/8/colors/accent1_2" csCatId="accent1" phldr="1"/>
      <dgm:spPr/>
    </dgm:pt>
    <dgm:pt modelId="{D049684A-489C-431B-95CD-21D963FD43CE}">
      <dgm:prSet phldrT="[文字]"/>
      <dgm:spPr>
        <a:solidFill>
          <a:srgbClr val="0070C0"/>
        </a:solidFill>
        <a:effectLst>
          <a:outerShdw blurRad="50800" dist="38100" dir="2700000" algn="tl" rotWithShape="0">
            <a:prstClr val="black">
              <a:alpha val="40000"/>
            </a:prstClr>
          </a:outerShdw>
        </a:effectLst>
      </dgm:spPr>
      <dgm:t>
        <a:bodyPr/>
        <a:lstStyle/>
        <a:p>
          <a:pPr>
            <a:buFont typeface="+mj-lt"/>
            <a:buAutoNum type="arabicPeriod"/>
          </a:pPr>
          <a:r>
            <a:rPr lang="zh-TW" altLang="en-US" b="1" dirty="0">
              <a:solidFill>
                <a:schemeClr val="bg1"/>
              </a:solidFill>
            </a:rPr>
            <a:t>錄製腳本</a:t>
          </a:r>
          <a:endParaRPr lang="zh-TW" altLang="en-US" dirty="0">
            <a:solidFill>
              <a:schemeClr val="bg1"/>
            </a:solidFill>
          </a:endParaRPr>
        </a:p>
      </dgm:t>
    </dgm:pt>
    <dgm:pt modelId="{17C7EFA1-1FD9-468C-B1E2-E54C7DD6AC3F}" type="parTrans" cxnId="{A1B277BD-0D09-4795-9E03-3F61C4425A1D}">
      <dgm:prSet/>
      <dgm:spPr/>
      <dgm:t>
        <a:bodyPr/>
        <a:lstStyle/>
        <a:p>
          <a:endParaRPr lang="zh-TW" altLang="en-US">
            <a:solidFill>
              <a:schemeClr val="bg2">
                <a:lumMod val="10000"/>
              </a:schemeClr>
            </a:solidFill>
          </a:endParaRPr>
        </a:p>
      </dgm:t>
    </dgm:pt>
    <dgm:pt modelId="{BD9BF648-E07A-48DC-91CF-4FF99DC5AE61}" type="sibTrans" cxnId="{A1B277BD-0D09-4795-9E03-3F61C4425A1D}">
      <dgm:prSet/>
      <dgm:spPr/>
      <dgm:t>
        <a:bodyPr/>
        <a:lstStyle/>
        <a:p>
          <a:endParaRPr lang="zh-TW" altLang="en-US">
            <a:solidFill>
              <a:schemeClr val="bg2">
                <a:lumMod val="10000"/>
              </a:schemeClr>
            </a:solidFill>
          </a:endParaRPr>
        </a:p>
      </dgm:t>
    </dgm:pt>
    <dgm:pt modelId="{4E07BFC5-F5C5-4660-9F0B-30F489B55917}">
      <dgm:prSet/>
      <dgm:spPr>
        <a:solidFill>
          <a:srgbClr val="0070C0"/>
        </a:solidFill>
        <a:effectLst>
          <a:outerShdw blurRad="50800" dist="38100" dir="2700000" algn="tl" rotWithShape="0">
            <a:prstClr val="black">
              <a:alpha val="40000"/>
            </a:prstClr>
          </a:outerShdw>
        </a:effectLst>
      </dgm:spPr>
      <dgm:t>
        <a:bodyPr/>
        <a:lstStyle/>
        <a:p>
          <a:r>
            <a:rPr lang="zh-TW" altLang="en-US" b="1" dirty="0">
              <a:solidFill>
                <a:schemeClr val="bg1"/>
              </a:solidFill>
            </a:rPr>
            <a:t>函式包裝、</a:t>
          </a:r>
          <a:endParaRPr lang="en-US" altLang="zh-TW" b="1" dirty="0">
            <a:solidFill>
              <a:schemeClr val="bg1"/>
            </a:solidFill>
          </a:endParaRPr>
        </a:p>
        <a:p>
          <a:r>
            <a:rPr lang="zh-TW" altLang="en-US" b="1" dirty="0">
              <a:solidFill>
                <a:schemeClr val="bg1"/>
              </a:solidFill>
            </a:rPr>
            <a:t>測試及除錯</a:t>
          </a:r>
        </a:p>
      </dgm:t>
    </dgm:pt>
    <dgm:pt modelId="{8B562B3A-4EBF-4B9E-9E81-A1672AE8244C}" type="parTrans" cxnId="{02BC9993-8CAD-4536-8F1F-EBADA624E067}">
      <dgm:prSet/>
      <dgm:spPr/>
      <dgm:t>
        <a:bodyPr/>
        <a:lstStyle/>
        <a:p>
          <a:endParaRPr lang="zh-TW" altLang="en-US">
            <a:solidFill>
              <a:schemeClr val="bg2">
                <a:lumMod val="10000"/>
              </a:schemeClr>
            </a:solidFill>
          </a:endParaRPr>
        </a:p>
      </dgm:t>
    </dgm:pt>
    <dgm:pt modelId="{CA9158CD-9740-4BE4-AA8D-246EBEFD7DB2}" type="sibTrans" cxnId="{02BC9993-8CAD-4536-8F1F-EBADA624E067}">
      <dgm:prSet/>
      <dgm:spPr/>
      <dgm:t>
        <a:bodyPr/>
        <a:lstStyle/>
        <a:p>
          <a:endParaRPr lang="zh-TW" altLang="en-US">
            <a:solidFill>
              <a:schemeClr val="bg2">
                <a:lumMod val="10000"/>
              </a:schemeClr>
            </a:solidFill>
          </a:endParaRPr>
        </a:p>
      </dgm:t>
    </dgm:pt>
    <dgm:pt modelId="{7ECC5A7A-849A-43A9-A06C-7F035E6A84FA}">
      <dgm:prSet/>
      <dgm:spPr>
        <a:solidFill>
          <a:srgbClr val="0070C0"/>
        </a:solidFill>
        <a:effectLst>
          <a:outerShdw blurRad="50800" dist="38100" dir="2700000" algn="tl" rotWithShape="0">
            <a:prstClr val="black">
              <a:alpha val="40000"/>
            </a:prstClr>
          </a:outerShdw>
        </a:effectLst>
      </dgm:spPr>
      <dgm:t>
        <a:bodyPr/>
        <a:lstStyle/>
        <a:p>
          <a:r>
            <a:rPr lang="zh-TW" altLang="en-US" b="1" dirty="0">
              <a:solidFill>
                <a:schemeClr val="bg1"/>
              </a:solidFill>
            </a:rPr>
            <a:t>整合函式並</a:t>
          </a:r>
          <a:endParaRPr lang="en-US" altLang="zh-TW" b="1" dirty="0">
            <a:solidFill>
              <a:schemeClr val="bg1"/>
            </a:solidFill>
          </a:endParaRPr>
        </a:p>
        <a:p>
          <a:r>
            <a:rPr lang="zh-TW" altLang="en-US" b="1" dirty="0">
              <a:solidFill>
                <a:schemeClr val="bg1"/>
              </a:solidFill>
            </a:rPr>
            <a:t>完成系統測試</a:t>
          </a:r>
        </a:p>
      </dgm:t>
    </dgm:pt>
    <dgm:pt modelId="{AA83EEF8-EDE8-4424-B38D-95830F8A6A4A}" type="parTrans" cxnId="{65F0205F-51CC-49CD-ADB7-F389F3AE4A53}">
      <dgm:prSet/>
      <dgm:spPr/>
      <dgm:t>
        <a:bodyPr/>
        <a:lstStyle/>
        <a:p>
          <a:endParaRPr lang="zh-TW" altLang="en-US">
            <a:solidFill>
              <a:schemeClr val="bg2">
                <a:lumMod val="10000"/>
              </a:schemeClr>
            </a:solidFill>
          </a:endParaRPr>
        </a:p>
      </dgm:t>
    </dgm:pt>
    <dgm:pt modelId="{9B8747B5-19F8-473E-8BAB-63DCBF34008C}" type="sibTrans" cxnId="{65F0205F-51CC-49CD-ADB7-F389F3AE4A53}">
      <dgm:prSet/>
      <dgm:spPr/>
      <dgm:t>
        <a:bodyPr/>
        <a:lstStyle/>
        <a:p>
          <a:endParaRPr lang="zh-TW" altLang="en-US">
            <a:solidFill>
              <a:schemeClr val="bg2">
                <a:lumMod val="10000"/>
              </a:schemeClr>
            </a:solidFill>
          </a:endParaRPr>
        </a:p>
      </dgm:t>
    </dgm:pt>
    <dgm:pt modelId="{01D96D4E-9FC9-43DF-9BCA-CFDEE659CCF2}">
      <dgm:prSet/>
      <dgm:spPr>
        <a:solidFill>
          <a:srgbClr val="0070C0"/>
        </a:solidFill>
        <a:effectLst>
          <a:outerShdw blurRad="50800" dist="38100" dir="2700000" algn="tl" rotWithShape="0">
            <a:prstClr val="black">
              <a:alpha val="40000"/>
            </a:prstClr>
          </a:outerShdw>
        </a:effectLst>
      </dgm:spPr>
      <dgm:t>
        <a:bodyPr/>
        <a:lstStyle/>
        <a:p>
          <a:r>
            <a:rPr lang="zh-TW" altLang="en-US" b="1">
              <a:solidFill>
                <a:schemeClr val="bg1"/>
              </a:solidFill>
            </a:rPr>
            <a:t>加入使用者介面</a:t>
          </a:r>
          <a:endParaRPr lang="zh-TW" altLang="en-US" b="1" dirty="0">
            <a:solidFill>
              <a:schemeClr val="bg1"/>
            </a:solidFill>
          </a:endParaRPr>
        </a:p>
      </dgm:t>
    </dgm:pt>
    <dgm:pt modelId="{FC2CAD13-1FAB-4339-B267-314508D54DA0}" type="parTrans" cxnId="{20DFA628-CCC4-4A0C-AA05-EC2FA2D485B9}">
      <dgm:prSet/>
      <dgm:spPr/>
      <dgm:t>
        <a:bodyPr/>
        <a:lstStyle/>
        <a:p>
          <a:endParaRPr lang="zh-TW" altLang="en-US">
            <a:solidFill>
              <a:schemeClr val="bg2">
                <a:lumMod val="10000"/>
              </a:schemeClr>
            </a:solidFill>
          </a:endParaRPr>
        </a:p>
      </dgm:t>
    </dgm:pt>
    <dgm:pt modelId="{F9D8B6EC-6E25-444E-9A93-CC1B9690F090}" type="sibTrans" cxnId="{20DFA628-CCC4-4A0C-AA05-EC2FA2D485B9}">
      <dgm:prSet/>
      <dgm:spPr/>
      <dgm:t>
        <a:bodyPr/>
        <a:lstStyle/>
        <a:p>
          <a:endParaRPr lang="zh-TW" altLang="en-US">
            <a:solidFill>
              <a:schemeClr val="bg2">
                <a:lumMod val="10000"/>
              </a:schemeClr>
            </a:solidFill>
          </a:endParaRPr>
        </a:p>
      </dgm:t>
    </dgm:pt>
    <dgm:pt modelId="{9D093EF1-2786-4445-ADB1-923D08937597}">
      <dgm:prSet/>
      <dgm:spPr>
        <a:solidFill>
          <a:srgbClr val="0070C0"/>
        </a:solidFill>
        <a:effectLst>
          <a:outerShdw blurRad="50800" dist="38100" dir="2700000" algn="tl" rotWithShape="0">
            <a:prstClr val="black">
              <a:alpha val="40000"/>
            </a:prstClr>
          </a:outerShdw>
        </a:effectLst>
      </dgm:spPr>
      <dgm:t>
        <a:bodyPr/>
        <a:lstStyle/>
        <a:p>
          <a:r>
            <a:rPr lang="zh-TW" altLang="en-US" b="1" dirty="0">
              <a:solidFill>
                <a:schemeClr val="bg1"/>
              </a:solidFill>
            </a:rPr>
            <a:t>編寫說明並發布</a:t>
          </a:r>
          <a:endParaRPr lang="zh-TW" altLang="en-US" dirty="0">
            <a:solidFill>
              <a:schemeClr val="bg1"/>
            </a:solidFill>
          </a:endParaRPr>
        </a:p>
      </dgm:t>
    </dgm:pt>
    <dgm:pt modelId="{E072AFE1-C50E-4B96-8DDD-1B3E80D45310}" type="parTrans" cxnId="{A1B4AC78-83E1-4012-8220-816375B2C27C}">
      <dgm:prSet/>
      <dgm:spPr/>
      <dgm:t>
        <a:bodyPr/>
        <a:lstStyle/>
        <a:p>
          <a:endParaRPr lang="zh-TW" altLang="en-US">
            <a:solidFill>
              <a:schemeClr val="bg2">
                <a:lumMod val="10000"/>
              </a:schemeClr>
            </a:solidFill>
          </a:endParaRPr>
        </a:p>
      </dgm:t>
    </dgm:pt>
    <dgm:pt modelId="{E5CACDC8-5B47-476B-A0DB-BC8EF5A3CB70}" type="sibTrans" cxnId="{A1B4AC78-83E1-4012-8220-816375B2C27C}">
      <dgm:prSet/>
      <dgm:spPr/>
      <dgm:t>
        <a:bodyPr/>
        <a:lstStyle/>
        <a:p>
          <a:endParaRPr lang="zh-TW" altLang="en-US">
            <a:solidFill>
              <a:schemeClr val="bg2">
                <a:lumMod val="10000"/>
              </a:schemeClr>
            </a:solidFill>
          </a:endParaRPr>
        </a:p>
      </dgm:t>
    </dgm:pt>
    <dgm:pt modelId="{E0382CD0-AFA5-4674-B6EB-FC531D515996}" type="pres">
      <dgm:prSet presAssocID="{A6D25FCB-17A3-408A-92A3-1E0870468BF3}" presName="CompostProcess" presStyleCnt="0">
        <dgm:presLayoutVars>
          <dgm:dir/>
          <dgm:resizeHandles val="exact"/>
        </dgm:presLayoutVars>
      </dgm:prSet>
      <dgm:spPr/>
    </dgm:pt>
    <dgm:pt modelId="{0B66AAC0-0019-4DB0-931C-3CE48C1065C7}" type="pres">
      <dgm:prSet presAssocID="{A6D25FCB-17A3-408A-92A3-1E0870468BF3}" presName="arrow" presStyleLbl="bgShp" presStyleIdx="0" presStyleCnt="1"/>
      <dgm:spPr>
        <a:gradFill flip="none" rotWithShape="0">
          <a:gsLst>
            <a:gs pos="0">
              <a:srgbClr val="00B050">
                <a:shade val="30000"/>
                <a:satMod val="115000"/>
              </a:srgbClr>
            </a:gs>
            <a:gs pos="50000">
              <a:srgbClr val="00B050">
                <a:shade val="67500"/>
                <a:satMod val="115000"/>
              </a:srgbClr>
            </a:gs>
            <a:gs pos="100000">
              <a:srgbClr val="00B050">
                <a:shade val="100000"/>
                <a:satMod val="115000"/>
              </a:srgbClr>
            </a:gs>
          </a:gsLst>
          <a:lin ang="10800000" scaled="1"/>
          <a:tileRect/>
        </a:gradFill>
      </dgm:spPr>
    </dgm:pt>
    <dgm:pt modelId="{8F6961C2-F886-42DF-8114-EA2B42720B7B}" type="pres">
      <dgm:prSet presAssocID="{A6D25FCB-17A3-408A-92A3-1E0870468BF3}" presName="linearProcess" presStyleCnt="0"/>
      <dgm:spPr/>
    </dgm:pt>
    <dgm:pt modelId="{5F93AA91-5ED4-419F-A2B5-6A2505FCBC4F}" type="pres">
      <dgm:prSet presAssocID="{D049684A-489C-431B-95CD-21D963FD43CE}" presName="textNode" presStyleLbl="node1" presStyleIdx="0" presStyleCnt="5">
        <dgm:presLayoutVars>
          <dgm:bulletEnabled val="1"/>
        </dgm:presLayoutVars>
      </dgm:prSet>
      <dgm:spPr/>
    </dgm:pt>
    <dgm:pt modelId="{652D8A6F-EEC6-4A8A-B247-32C0A0707629}" type="pres">
      <dgm:prSet presAssocID="{BD9BF648-E07A-48DC-91CF-4FF99DC5AE61}" presName="sibTrans" presStyleCnt="0"/>
      <dgm:spPr/>
    </dgm:pt>
    <dgm:pt modelId="{57317D6A-B125-4042-8FC2-1C24690D91AB}" type="pres">
      <dgm:prSet presAssocID="{4E07BFC5-F5C5-4660-9F0B-30F489B55917}" presName="textNode" presStyleLbl="node1" presStyleIdx="1" presStyleCnt="5">
        <dgm:presLayoutVars>
          <dgm:bulletEnabled val="1"/>
        </dgm:presLayoutVars>
      </dgm:prSet>
      <dgm:spPr/>
    </dgm:pt>
    <dgm:pt modelId="{ABDA441B-B5D3-4DE4-A722-BEDEE9D071D6}" type="pres">
      <dgm:prSet presAssocID="{CA9158CD-9740-4BE4-AA8D-246EBEFD7DB2}" presName="sibTrans" presStyleCnt="0"/>
      <dgm:spPr/>
    </dgm:pt>
    <dgm:pt modelId="{9459974C-2E74-430F-AC04-FBFF9DBCA15A}" type="pres">
      <dgm:prSet presAssocID="{7ECC5A7A-849A-43A9-A06C-7F035E6A84FA}" presName="textNode" presStyleLbl="node1" presStyleIdx="2" presStyleCnt="5">
        <dgm:presLayoutVars>
          <dgm:bulletEnabled val="1"/>
        </dgm:presLayoutVars>
      </dgm:prSet>
      <dgm:spPr/>
    </dgm:pt>
    <dgm:pt modelId="{BFB323DD-7B64-4B0D-BCBC-D0C0B423DBCC}" type="pres">
      <dgm:prSet presAssocID="{9B8747B5-19F8-473E-8BAB-63DCBF34008C}" presName="sibTrans" presStyleCnt="0"/>
      <dgm:spPr/>
    </dgm:pt>
    <dgm:pt modelId="{F565B41B-CA06-4035-AD6C-5A56AB1F6CDF}" type="pres">
      <dgm:prSet presAssocID="{01D96D4E-9FC9-43DF-9BCA-CFDEE659CCF2}" presName="textNode" presStyleLbl="node1" presStyleIdx="3" presStyleCnt="5">
        <dgm:presLayoutVars>
          <dgm:bulletEnabled val="1"/>
        </dgm:presLayoutVars>
      </dgm:prSet>
      <dgm:spPr/>
    </dgm:pt>
    <dgm:pt modelId="{F1F52B17-4CCB-4DF3-AB98-1C23F5BC299B}" type="pres">
      <dgm:prSet presAssocID="{F9D8B6EC-6E25-444E-9A93-CC1B9690F090}" presName="sibTrans" presStyleCnt="0"/>
      <dgm:spPr/>
    </dgm:pt>
    <dgm:pt modelId="{4C92D38E-BAE5-4F27-96E9-0AEEC73D4986}" type="pres">
      <dgm:prSet presAssocID="{9D093EF1-2786-4445-ADB1-923D08937597}" presName="textNode" presStyleLbl="node1" presStyleIdx="4" presStyleCnt="5">
        <dgm:presLayoutVars>
          <dgm:bulletEnabled val="1"/>
        </dgm:presLayoutVars>
      </dgm:prSet>
      <dgm:spPr/>
    </dgm:pt>
  </dgm:ptLst>
  <dgm:cxnLst>
    <dgm:cxn modelId="{20DFA628-CCC4-4A0C-AA05-EC2FA2D485B9}" srcId="{A6D25FCB-17A3-408A-92A3-1E0870468BF3}" destId="{01D96D4E-9FC9-43DF-9BCA-CFDEE659CCF2}" srcOrd="3" destOrd="0" parTransId="{FC2CAD13-1FAB-4339-B267-314508D54DA0}" sibTransId="{F9D8B6EC-6E25-444E-9A93-CC1B9690F090}"/>
    <dgm:cxn modelId="{F797AD38-4EE3-47FC-B94F-7F2D5ED96621}" type="presOf" srcId="{D049684A-489C-431B-95CD-21D963FD43CE}" destId="{5F93AA91-5ED4-419F-A2B5-6A2505FCBC4F}" srcOrd="0" destOrd="0" presId="urn:microsoft.com/office/officeart/2005/8/layout/hProcess9"/>
    <dgm:cxn modelId="{B754FD3A-2DAB-4D06-8452-A365E9EFC138}" type="presOf" srcId="{9D093EF1-2786-4445-ADB1-923D08937597}" destId="{4C92D38E-BAE5-4F27-96E9-0AEEC73D4986}" srcOrd="0" destOrd="0" presId="urn:microsoft.com/office/officeart/2005/8/layout/hProcess9"/>
    <dgm:cxn modelId="{65F0205F-51CC-49CD-ADB7-F389F3AE4A53}" srcId="{A6D25FCB-17A3-408A-92A3-1E0870468BF3}" destId="{7ECC5A7A-849A-43A9-A06C-7F035E6A84FA}" srcOrd="2" destOrd="0" parTransId="{AA83EEF8-EDE8-4424-B38D-95830F8A6A4A}" sibTransId="{9B8747B5-19F8-473E-8BAB-63DCBF34008C}"/>
    <dgm:cxn modelId="{A1B4AC78-83E1-4012-8220-816375B2C27C}" srcId="{A6D25FCB-17A3-408A-92A3-1E0870468BF3}" destId="{9D093EF1-2786-4445-ADB1-923D08937597}" srcOrd="4" destOrd="0" parTransId="{E072AFE1-C50E-4B96-8DDD-1B3E80D45310}" sibTransId="{E5CACDC8-5B47-476B-A0DB-BC8EF5A3CB70}"/>
    <dgm:cxn modelId="{2A8F4692-18EA-4786-B835-C353E22FE880}" type="presOf" srcId="{01D96D4E-9FC9-43DF-9BCA-CFDEE659CCF2}" destId="{F565B41B-CA06-4035-AD6C-5A56AB1F6CDF}" srcOrd="0" destOrd="0" presId="urn:microsoft.com/office/officeart/2005/8/layout/hProcess9"/>
    <dgm:cxn modelId="{02BC9993-8CAD-4536-8F1F-EBADA624E067}" srcId="{A6D25FCB-17A3-408A-92A3-1E0870468BF3}" destId="{4E07BFC5-F5C5-4660-9F0B-30F489B55917}" srcOrd="1" destOrd="0" parTransId="{8B562B3A-4EBF-4B9E-9E81-A1672AE8244C}" sibTransId="{CA9158CD-9740-4BE4-AA8D-246EBEFD7DB2}"/>
    <dgm:cxn modelId="{B66E58A2-CC51-4DCE-9C88-1270856BAEC5}" type="presOf" srcId="{A6D25FCB-17A3-408A-92A3-1E0870468BF3}" destId="{E0382CD0-AFA5-4674-B6EB-FC531D515996}" srcOrd="0" destOrd="0" presId="urn:microsoft.com/office/officeart/2005/8/layout/hProcess9"/>
    <dgm:cxn modelId="{A1B277BD-0D09-4795-9E03-3F61C4425A1D}" srcId="{A6D25FCB-17A3-408A-92A3-1E0870468BF3}" destId="{D049684A-489C-431B-95CD-21D963FD43CE}" srcOrd="0" destOrd="0" parTransId="{17C7EFA1-1FD9-468C-B1E2-E54C7DD6AC3F}" sibTransId="{BD9BF648-E07A-48DC-91CF-4FF99DC5AE61}"/>
    <dgm:cxn modelId="{A92562CC-4DD1-40AE-93F5-1F56044A3074}" type="presOf" srcId="{7ECC5A7A-849A-43A9-A06C-7F035E6A84FA}" destId="{9459974C-2E74-430F-AC04-FBFF9DBCA15A}" srcOrd="0" destOrd="0" presId="urn:microsoft.com/office/officeart/2005/8/layout/hProcess9"/>
    <dgm:cxn modelId="{94F5A7E5-DC95-4698-A8C9-48E58229899E}" type="presOf" srcId="{4E07BFC5-F5C5-4660-9F0B-30F489B55917}" destId="{57317D6A-B125-4042-8FC2-1C24690D91AB}" srcOrd="0" destOrd="0" presId="urn:microsoft.com/office/officeart/2005/8/layout/hProcess9"/>
    <dgm:cxn modelId="{6C879058-FEC0-417A-B66B-5766789EF4A7}" type="presParOf" srcId="{E0382CD0-AFA5-4674-B6EB-FC531D515996}" destId="{0B66AAC0-0019-4DB0-931C-3CE48C1065C7}" srcOrd="0" destOrd="0" presId="urn:microsoft.com/office/officeart/2005/8/layout/hProcess9"/>
    <dgm:cxn modelId="{D8A3A644-9915-4DEE-A693-5F866199CCA1}" type="presParOf" srcId="{E0382CD0-AFA5-4674-B6EB-FC531D515996}" destId="{8F6961C2-F886-42DF-8114-EA2B42720B7B}" srcOrd="1" destOrd="0" presId="urn:microsoft.com/office/officeart/2005/8/layout/hProcess9"/>
    <dgm:cxn modelId="{7540B57B-7CAF-40FC-B004-5FA642C8D972}" type="presParOf" srcId="{8F6961C2-F886-42DF-8114-EA2B42720B7B}" destId="{5F93AA91-5ED4-419F-A2B5-6A2505FCBC4F}" srcOrd="0" destOrd="0" presId="urn:microsoft.com/office/officeart/2005/8/layout/hProcess9"/>
    <dgm:cxn modelId="{37713AEE-6D84-4315-B894-C1812758D6B9}" type="presParOf" srcId="{8F6961C2-F886-42DF-8114-EA2B42720B7B}" destId="{652D8A6F-EEC6-4A8A-B247-32C0A0707629}" srcOrd="1" destOrd="0" presId="urn:microsoft.com/office/officeart/2005/8/layout/hProcess9"/>
    <dgm:cxn modelId="{7B622E58-29AD-4919-91E3-186D5456DE50}" type="presParOf" srcId="{8F6961C2-F886-42DF-8114-EA2B42720B7B}" destId="{57317D6A-B125-4042-8FC2-1C24690D91AB}" srcOrd="2" destOrd="0" presId="urn:microsoft.com/office/officeart/2005/8/layout/hProcess9"/>
    <dgm:cxn modelId="{E8FB5527-7BD1-43BB-AA00-49B8D8C1082F}" type="presParOf" srcId="{8F6961C2-F886-42DF-8114-EA2B42720B7B}" destId="{ABDA441B-B5D3-4DE4-A722-BEDEE9D071D6}" srcOrd="3" destOrd="0" presId="urn:microsoft.com/office/officeart/2005/8/layout/hProcess9"/>
    <dgm:cxn modelId="{D68F0948-B588-47B5-9E4B-FE3972950F48}" type="presParOf" srcId="{8F6961C2-F886-42DF-8114-EA2B42720B7B}" destId="{9459974C-2E74-430F-AC04-FBFF9DBCA15A}" srcOrd="4" destOrd="0" presId="urn:microsoft.com/office/officeart/2005/8/layout/hProcess9"/>
    <dgm:cxn modelId="{2A7B3811-6AEF-4104-837D-C9702F5A9665}" type="presParOf" srcId="{8F6961C2-F886-42DF-8114-EA2B42720B7B}" destId="{BFB323DD-7B64-4B0D-BCBC-D0C0B423DBCC}" srcOrd="5" destOrd="0" presId="urn:microsoft.com/office/officeart/2005/8/layout/hProcess9"/>
    <dgm:cxn modelId="{EF1A7C7C-A540-465A-A85D-A55EA8CD41A9}" type="presParOf" srcId="{8F6961C2-F886-42DF-8114-EA2B42720B7B}" destId="{F565B41B-CA06-4035-AD6C-5A56AB1F6CDF}" srcOrd="6" destOrd="0" presId="urn:microsoft.com/office/officeart/2005/8/layout/hProcess9"/>
    <dgm:cxn modelId="{9839CDD9-B892-4C30-A91A-009243BA82A0}" type="presParOf" srcId="{8F6961C2-F886-42DF-8114-EA2B42720B7B}" destId="{F1F52B17-4CCB-4DF3-AB98-1C23F5BC299B}" srcOrd="7" destOrd="0" presId="urn:microsoft.com/office/officeart/2005/8/layout/hProcess9"/>
    <dgm:cxn modelId="{5B289926-61A3-4359-9360-3456BDA7E81C}" type="presParOf" srcId="{8F6961C2-F886-42DF-8114-EA2B42720B7B}" destId="{4C92D38E-BAE5-4F27-96E9-0AEEC73D4986}"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66AAC0-0019-4DB0-931C-3CE48C1065C7}">
      <dsp:nvSpPr>
        <dsp:cNvPr id="0" name=""/>
        <dsp:cNvSpPr/>
      </dsp:nvSpPr>
      <dsp:spPr>
        <a:xfrm>
          <a:off x="879678" y="0"/>
          <a:ext cx="9969691" cy="2761831"/>
        </a:xfrm>
        <a:prstGeom prst="rightArrow">
          <a:avLst/>
        </a:prstGeom>
        <a:gradFill flip="none" rotWithShape="0">
          <a:gsLst>
            <a:gs pos="0">
              <a:srgbClr val="00B050">
                <a:shade val="30000"/>
                <a:satMod val="115000"/>
              </a:srgbClr>
            </a:gs>
            <a:gs pos="50000">
              <a:srgbClr val="00B050">
                <a:shade val="67500"/>
                <a:satMod val="115000"/>
              </a:srgbClr>
            </a:gs>
            <a:gs pos="100000">
              <a:srgbClr val="00B050">
                <a:shade val="100000"/>
                <a:satMod val="115000"/>
              </a:srgbClr>
            </a:gs>
          </a:gsLst>
          <a:lin ang="10800000" scaled="1"/>
          <a:tileRect/>
        </a:gradFill>
        <a:ln>
          <a:noFill/>
        </a:ln>
        <a:effectLst/>
      </dsp:spPr>
      <dsp:style>
        <a:lnRef idx="0">
          <a:scrgbClr r="0" g="0" b="0"/>
        </a:lnRef>
        <a:fillRef idx="1">
          <a:scrgbClr r="0" g="0" b="0"/>
        </a:fillRef>
        <a:effectRef idx="0">
          <a:scrgbClr r="0" g="0" b="0"/>
        </a:effectRef>
        <a:fontRef idx="minor"/>
      </dsp:style>
    </dsp:sp>
    <dsp:sp modelId="{5F93AA91-5ED4-419F-A2B5-6A2505FCBC4F}">
      <dsp:nvSpPr>
        <dsp:cNvPr id="0" name=""/>
        <dsp:cNvSpPr/>
      </dsp:nvSpPr>
      <dsp:spPr>
        <a:xfrm>
          <a:off x="7480" y="828549"/>
          <a:ext cx="2098614" cy="1104732"/>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Font typeface="+mj-lt"/>
            <a:buNone/>
          </a:pPr>
          <a:r>
            <a:rPr lang="zh-TW" altLang="en-US" sz="1800" b="1" kern="1200" dirty="0">
              <a:solidFill>
                <a:schemeClr val="bg1"/>
              </a:solidFill>
            </a:rPr>
            <a:t>錄製腳本</a:t>
          </a:r>
          <a:endParaRPr lang="zh-TW" altLang="en-US" sz="1800" kern="1200" dirty="0">
            <a:solidFill>
              <a:schemeClr val="bg1"/>
            </a:solidFill>
          </a:endParaRPr>
        </a:p>
      </dsp:txBody>
      <dsp:txXfrm>
        <a:off x="61409" y="882478"/>
        <a:ext cx="1990756" cy="996874"/>
      </dsp:txXfrm>
    </dsp:sp>
    <dsp:sp modelId="{57317D6A-B125-4042-8FC2-1C24690D91AB}">
      <dsp:nvSpPr>
        <dsp:cNvPr id="0" name=""/>
        <dsp:cNvSpPr/>
      </dsp:nvSpPr>
      <dsp:spPr>
        <a:xfrm>
          <a:off x="2411349" y="828549"/>
          <a:ext cx="2098614" cy="1104732"/>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TW" altLang="en-US" sz="1800" b="1" kern="1200" dirty="0">
              <a:solidFill>
                <a:schemeClr val="bg1"/>
              </a:solidFill>
            </a:rPr>
            <a:t>函式包裝、</a:t>
          </a:r>
          <a:endParaRPr lang="en-US" altLang="zh-TW" sz="1800" b="1" kern="1200" dirty="0">
            <a:solidFill>
              <a:schemeClr val="bg1"/>
            </a:solidFill>
          </a:endParaRPr>
        </a:p>
        <a:p>
          <a:pPr marL="0" lvl="0" indent="0" algn="ctr" defTabSz="800100">
            <a:lnSpc>
              <a:spcPct val="90000"/>
            </a:lnSpc>
            <a:spcBef>
              <a:spcPct val="0"/>
            </a:spcBef>
            <a:spcAft>
              <a:spcPct val="35000"/>
            </a:spcAft>
            <a:buNone/>
          </a:pPr>
          <a:r>
            <a:rPr lang="zh-TW" altLang="en-US" sz="1800" b="1" kern="1200" dirty="0">
              <a:solidFill>
                <a:schemeClr val="bg1"/>
              </a:solidFill>
            </a:rPr>
            <a:t>測試及除錯</a:t>
          </a:r>
        </a:p>
      </dsp:txBody>
      <dsp:txXfrm>
        <a:off x="2465278" y="882478"/>
        <a:ext cx="1990756" cy="996874"/>
      </dsp:txXfrm>
    </dsp:sp>
    <dsp:sp modelId="{9459974C-2E74-430F-AC04-FBFF9DBCA15A}">
      <dsp:nvSpPr>
        <dsp:cNvPr id="0" name=""/>
        <dsp:cNvSpPr/>
      </dsp:nvSpPr>
      <dsp:spPr>
        <a:xfrm>
          <a:off x="4815217" y="828549"/>
          <a:ext cx="2098614" cy="1104732"/>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TW" altLang="en-US" sz="1800" b="1" kern="1200" dirty="0">
              <a:solidFill>
                <a:schemeClr val="bg1"/>
              </a:solidFill>
            </a:rPr>
            <a:t>整合函式並</a:t>
          </a:r>
          <a:endParaRPr lang="en-US" altLang="zh-TW" sz="1800" b="1" kern="1200" dirty="0">
            <a:solidFill>
              <a:schemeClr val="bg1"/>
            </a:solidFill>
          </a:endParaRPr>
        </a:p>
        <a:p>
          <a:pPr marL="0" lvl="0" indent="0" algn="ctr" defTabSz="800100">
            <a:lnSpc>
              <a:spcPct val="90000"/>
            </a:lnSpc>
            <a:spcBef>
              <a:spcPct val="0"/>
            </a:spcBef>
            <a:spcAft>
              <a:spcPct val="35000"/>
            </a:spcAft>
            <a:buNone/>
          </a:pPr>
          <a:r>
            <a:rPr lang="zh-TW" altLang="en-US" sz="1800" b="1" kern="1200" dirty="0">
              <a:solidFill>
                <a:schemeClr val="bg1"/>
              </a:solidFill>
            </a:rPr>
            <a:t>完成系統測試</a:t>
          </a:r>
        </a:p>
      </dsp:txBody>
      <dsp:txXfrm>
        <a:off x="4869146" y="882478"/>
        <a:ext cx="1990756" cy="996874"/>
      </dsp:txXfrm>
    </dsp:sp>
    <dsp:sp modelId="{F565B41B-CA06-4035-AD6C-5A56AB1F6CDF}">
      <dsp:nvSpPr>
        <dsp:cNvPr id="0" name=""/>
        <dsp:cNvSpPr/>
      </dsp:nvSpPr>
      <dsp:spPr>
        <a:xfrm>
          <a:off x="7219085" y="828549"/>
          <a:ext cx="2098614" cy="1104732"/>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TW" altLang="en-US" sz="1800" b="1" kern="1200">
              <a:solidFill>
                <a:schemeClr val="bg1"/>
              </a:solidFill>
            </a:rPr>
            <a:t>加入使用者介面</a:t>
          </a:r>
          <a:endParaRPr lang="zh-TW" altLang="en-US" sz="1800" b="1" kern="1200" dirty="0">
            <a:solidFill>
              <a:schemeClr val="bg1"/>
            </a:solidFill>
          </a:endParaRPr>
        </a:p>
      </dsp:txBody>
      <dsp:txXfrm>
        <a:off x="7273014" y="882478"/>
        <a:ext cx="1990756" cy="996874"/>
      </dsp:txXfrm>
    </dsp:sp>
    <dsp:sp modelId="{4C92D38E-BAE5-4F27-96E9-0AEEC73D4986}">
      <dsp:nvSpPr>
        <dsp:cNvPr id="0" name=""/>
        <dsp:cNvSpPr/>
      </dsp:nvSpPr>
      <dsp:spPr>
        <a:xfrm>
          <a:off x="9622953" y="828549"/>
          <a:ext cx="2098614" cy="1104732"/>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TW" altLang="en-US" sz="1800" b="1" kern="1200" dirty="0">
              <a:solidFill>
                <a:schemeClr val="bg1"/>
              </a:solidFill>
            </a:rPr>
            <a:t>編寫說明並發布</a:t>
          </a:r>
          <a:endParaRPr lang="zh-TW" altLang="en-US" sz="1800" kern="1200" dirty="0">
            <a:solidFill>
              <a:schemeClr val="bg1"/>
            </a:solidFill>
          </a:endParaRPr>
        </a:p>
      </dsp:txBody>
      <dsp:txXfrm>
        <a:off x="9676882" y="882478"/>
        <a:ext cx="1990756" cy="99687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F7ED9D4-4466-3D4A-A1D8-243DBFC4D97A}"/>
              </a:ext>
            </a:extLst>
          </p:cNvPr>
          <p:cNvSpPr/>
          <p:nvPr/>
        </p:nvSpPr>
        <p:spPr>
          <a:xfrm>
            <a:off x="0" y="0"/>
            <a:ext cx="922906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8E2E9555-C0E3-6242-8DEA-C2B96DDEBFBF}"/>
              </a:ext>
            </a:extLst>
          </p:cNvPr>
          <p:cNvPicPr>
            <a:picLocks noChangeAspect="1"/>
          </p:cNvPicPr>
          <p:nvPr/>
        </p:nvPicPr>
        <p:blipFill rotWithShape="1">
          <a:blip r:embed="rId2" cstate="email">
            <a:alphaModFix amt="30000"/>
            <a:extLst>
              <a:ext uri="{28A0092B-C50C-407E-A947-70E740481C1C}">
                <a14:useLocalDpi xmlns:a14="http://schemas.microsoft.com/office/drawing/2010/main"/>
              </a:ext>
            </a:extLst>
          </a:blip>
          <a:srcRect/>
          <a:stretch/>
        </p:blipFill>
        <p:spPr>
          <a:xfrm>
            <a:off x="-1" y="-1653"/>
            <a:ext cx="8776124" cy="6858000"/>
          </a:xfrm>
          <a:prstGeom prst="rect">
            <a:avLst/>
          </a:prstGeom>
        </p:spPr>
      </p:pic>
      <p:pic>
        <p:nvPicPr>
          <p:cNvPr id="8" name="Picture 7">
            <a:extLst>
              <a:ext uri="{FF2B5EF4-FFF2-40B4-BE49-F238E27FC236}">
                <a16:creationId xmlns:a16="http://schemas.microsoft.com/office/drawing/2014/main" id="{0516B606-8E91-5E48-9923-89B682098A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39591" y="5956663"/>
            <a:ext cx="1799954" cy="556687"/>
          </a:xfrm>
          <a:prstGeom prst="rect">
            <a:avLst/>
          </a:prstGeom>
        </p:spPr>
      </p:pic>
      <p:grpSp>
        <p:nvGrpSpPr>
          <p:cNvPr id="3" name="Group 2">
            <a:extLst>
              <a:ext uri="{FF2B5EF4-FFF2-40B4-BE49-F238E27FC236}">
                <a16:creationId xmlns:a16="http://schemas.microsoft.com/office/drawing/2014/main" id="{CF273EDE-AC3D-0847-BF58-4E2A082BA547}"/>
              </a:ext>
            </a:extLst>
          </p:cNvPr>
          <p:cNvGrpSpPr/>
          <p:nvPr/>
        </p:nvGrpSpPr>
        <p:grpSpPr>
          <a:xfrm>
            <a:off x="5803820" y="-1653"/>
            <a:ext cx="6392156" cy="6870847"/>
            <a:chOff x="4283367" y="-1653"/>
            <a:chExt cx="6392156" cy="6870847"/>
          </a:xfrm>
        </p:grpSpPr>
        <p:sp>
          <p:nvSpPr>
            <p:cNvPr id="6" name="Parallelogram 5">
              <a:extLst>
                <a:ext uri="{FF2B5EF4-FFF2-40B4-BE49-F238E27FC236}">
                  <a16:creationId xmlns:a16="http://schemas.microsoft.com/office/drawing/2014/main" id="{E988F835-CE2B-8940-857B-F1AFC70D7F65}"/>
                </a:ext>
              </a:extLst>
            </p:cNvPr>
            <p:cNvSpPr>
              <a:spLocks noChangeAspect="1"/>
            </p:cNvSpPr>
            <p:nvPr/>
          </p:nvSpPr>
          <p:spPr>
            <a:xfrm>
              <a:off x="4283367" y="-1653"/>
              <a:ext cx="5942010" cy="6870847"/>
            </a:xfrm>
            <a:prstGeom prst="parallelogram">
              <a:avLst>
                <a:gd name="adj" fmla="val 495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11">
              <a:extLst>
                <a:ext uri="{FF2B5EF4-FFF2-40B4-BE49-F238E27FC236}">
                  <a16:creationId xmlns:a16="http://schemas.microsoft.com/office/drawing/2014/main" id="{FE45CA28-206C-A24E-8060-0B768C4C5C6A}"/>
                </a:ext>
              </a:extLst>
            </p:cNvPr>
            <p:cNvSpPr>
              <a:spLocks noChangeAspect="1"/>
            </p:cNvSpPr>
            <p:nvPr/>
          </p:nvSpPr>
          <p:spPr>
            <a:xfrm>
              <a:off x="4733513" y="-1653"/>
              <a:ext cx="5942010" cy="6870847"/>
            </a:xfrm>
            <a:prstGeom prst="parallelogram">
              <a:avLst>
                <a:gd name="adj" fmla="val 49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 Placeholder 9">
            <a:extLst>
              <a:ext uri="{FF2B5EF4-FFF2-40B4-BE49-F238E27FC236}">
                <a16:creationId xmlns:a16="http://schemas.microsoft.com/office/drawing/2014/main" id="{23B808CC-F74C-B743-BAB4-F4C99E195655}"/>
              </a:ext>
            </a:extLst>
          </p:cNvPr>
          <p:cNvSpPr>
            <a:spLocks noGrp="1"/>
          </p:cNvSpPr>
          <p:nvPr>
            <p:ph type="body" sz="quarter" idx="10"/>
          </p:nvPr>
        </p:nvSpPr>
        <p:spPr>
          <a:xfrm>
            <a:off x="601663" y="2520950"/>
            <a:ext cx="5394325" cy="1449388"/>
          </a:xfrm>
          <a:prstGeom prst="rect">
            <a:avLst/>
          </a:prstGeom>
        </p:spPr>
        <p:txBody>
          <a:bodyPr>
            <a:normAutofit/>
          </a:bodyPr>
          <a:lstStyle>
            <a:lvl1pPr marL="0" indent="0">
              <a:buNone/>
              <a:defRPr sz="3600" b="1" i="0">
                <a:solidFill>
                  <a:schemeClr val="bg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13" name="Text Placeholder 9">
            <a:extLst>
              <a:ext uri="{FF2B5EF4-FFF2-40B4-BE49-F238E27FC236}">
                <a16:creationId xmlns:a16="http://schemas.microsoft.com/office/drawing/2014/main" id="{9AFE08CF-AC0B-7143-9A94-E8A35CBC7D4B}"/>
              </a:ext>
            </a:extLst>
          </p:cNvPr>
          <p:cNvSpPr>
            <a:spLocks noGrp="1"/>
          </p:cNvSpPr>
          <p:nvPr>
            <p:ph type="body" sz="quarter" idx="12"/>
          </p:nvPr>
        </p:nvSpPr>
        <p:spPr>
          <a:xfrm>
            <a:off x="601663" y="4689565"/>
            <a:ext cx="5394325" cy="848315"/>
          </a:xfrm>
          <a:prstGeom prst="rect">
            <a:avLst/>
          </a:prstGeom>
        </p:spPr>
        <p:txBody>
          <a:bodyPr anchor="t">
            <a:normAutofit/>
          </a:bodyPr>
          <a:lstStyle>
            <a:lvl1pPr marL="0" indent="0">
              <a:buNone/>
              <a:defRPr sz="2000" b="0" i="0">
                <a:solidFill>
                  <a:schemeClr val="accent2"/>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Tree>
    <p:extLst>
      <p:ext uri="{BB962C8B-B14F-4D97-AF65-F5344CB8AC3E}">
        <p14:creationId xmlns:p14="http://schemas.microsoft.com/office/powerpoint/2010/main" val="11491639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and Table">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13449C76-4EAF-4B4F-87E4-D5248E9BECAB}"/>
              </a:ext>
            </a:extLst>
          </p:cNvPr>
          <p:cNvSpPr/>
          <p:nvPr/>
        </p:nvSpPr>
        <p:spPr>
          <a:xfrm>
            <a:off x="1" y="6286500"/>
            <a:ext cx="10596880" cy="323776"/>
          </a:xfrm>
          <a:custGeom>
            <a:avLst/>
            <a:gdLst>
              <a:gd name="connsiteX0" fmla="*/ 0 w 10525041"/>
              <a:gd name="connsiteY0" fmla="*/ 0 h 323776"/>
              <a:gd name="connsiteX1" fmla="*/ 10525041 w 10525041"/>
              <a:gd name="connsiteY1" fmla="*/ 0 h 323776"/>
              <a:gd name="connsiteX2" fmla="*/ 10525041 w 10525041"/>
              <a:gd name="connsiteY2" fmla="*/ 323776 h 323776"/>
              <a:gd name="connsiteX3" fmla="*/ 0 w 10525041"/>
              <a:gd name="connsiteY3" fmla="*/ 323776 h 323776"/>
              <a:gd name="connsiteX4" fmla="*/ 0 w 10525041"/>
              <a:gd name="connsiteY4" fmla="*/ 0 h 323776"/>
              <a:gd name="connsiteX0" fmla="*/ 0 w 10652041"/>
              <a:gd name="connsiteY0" fmla="*/ 0 h 323776"/>
              <a:gd name="connsiteX1" fmla="*/ 10652041 w 10652041"/>
              <a:gd name="connsiteY1" fmla="*/ 5080 h 323776"/>
              <a:gd name="connsiteX2" fmla="*/ 10525041 w 10652041"/>
              <a:gd name="connsiteY2" fmla="*/ 323776 h 323776"/>
              <a:gd name="connsiteX3" fmla="*/ 0 w 10652041"/>
              <a:gd name="connsiteY3" fmla="*/ 323776 h 323776"/>
              <a:gd name="connsiteX4" fmla="*/ 0 w 10652041"/>
              <a:gd name="connsiteY4" fmla="*/ 0 h 32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041" h="323776">
                <a:moveTo>
                  <a:pt x="0" y="0"/>
                </a:moveTo>
                <a:lnTo>
                  <a:pt x="10652041" y="5080"/>
                </a:lnTo>
                <a:lnTo>
                  <a:pt x="10525041" y="323776"/>
                </a:lnTo>
                <a:lnTo>
                  <a:pt x="0" y="32377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8" name="Picture 7">
            <a:extLst>
              <a:ext uri="{FF2B5EF4-FFF2-40B4-BE49-F238E27FC236}">
                <a16:creationId xmlns:a16="http://schemas.microsoft.com/office/drawing/2014/main" id="{E9C19C26-DDD8-7A4F-9AD7-C5614E23A2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87656" y="6292364"/>
            <a:ext cx="1276236" cy="397516"/>
          </a:xfrm>
          <a:prstGeom prst="rect">
            <a:avLst/>
          </a:prstGeom>
        </p:spPr>
      </p:pic>
      <p:sp>
        <p:nvSpPr>
          <p:cNvPr id="9" name="Text Placeholder 8">
            <a:extLst>
              <a:ext uri="{FF2B5EF4-FFF2-40B4-BE49-F238E27FC236}">
                <a16:creationId xmlns:a16="http://schemas.microsoft.com/office/drawing/2014/main" id="{85696EFF-AFC5-4542-9584-46083E8C3DA8}"/>
              </a:ext>
            </a:extLst>
          </p:cNvPr>
          <p:cNvSpPr>
            <a:spLocks noGrp="1"/>
          </p:cNvSpPr>
          <p:nvPr>
            <p:ph type="body" sz="quarter" idx="13" hasCustomPrompt="1"/>
          </p:nvPr>
        </p:nvSpPr>
        <p:spPr>
          <a:xfrm>
            <a:off x="609600" y="1371600"/>
            <a:ext cx="5161836" cy="4846871"/>
          </a:xfrm>
          <a:prstGeom prst="rect">
            <a:avLst/>
          </a:prstGeom>
        </p:spPr>
        <p:txBody>
          <a:bodyPr anchor="t" anchorCtr="0">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aseline="0">
                <a:solidFill>
                  <a:schemeClr val="tx1"/>
                </a:solidFill>
                <a:latin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a:solidFill>
                  <a:schemeClr val="tx1"/>
                </a:solidFill>
                <a:latin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800">
                <a:solidFill>
                  <a:schemeClr val="tx1"/>
                </a:solidFill>
                <a:latin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2800">
                <a:solidFill>
                  <a:schemeClr val="tx1"/>
                </a:solidFill>
                <a:latin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2800">
                <a:solidFill>
                  <a:schemeClr val="tx1"/>
                </a:solidFill>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2" name="Title 1">
            <a:extLst>
              <a:ext uri="{FF2B5EF4-FFF2-40B4-BE49-F238E27FC236}">
                <a16:creationId xmlns:a16="http://schemas.microsoft.com/office/drawing/2014/main" id="{45EB1A58-7F99-2943-838C-468BDEFDB92F}"/>
              </a:ext>
            </a:extLst>
          </p:cNvPr>
          <p:cNvSpPr>
            <a:spLocks noGrp="1"/>
          </p:cNvSpPr>
          <p:nvPr>
            <p:ph type="title"/>
          </p:nvPr>
        </p:nvSpPr>
        <p:spPr/>
        <p:txBody>
          <a:bodyPr/>
          <a:lstStyle/>
          <a:p>
            <a:r>
              <a:rPr lang="zh-TW" altLang="en-US"/>
              <a:t>按一下以編輯母片標題樣式</a:t>
            </a:r>
            <a:endParaRPr lang="en-US"/>
          </a:p>
        </p:txBody>
      </p:sp>
      <p:sp>
        <p:nvSpPr>
          <p:cNvPr id="7" name="Table Placeholder 6">
            <a:extLst>
              <a:ext uri="{FF2B5EF4-FFF2-40B4-BE49-F238E27FC236}">
                <a16:creationId xmlns:a16="http://schemas.microsoft.com/office/drawing/2014/main" id="{87182008-9414-AB43-BE9E-97630CA1A98F}"/>
              </a:ext>
            </a:extLst>
          </p:cNvPr>
          <p:cNvSpPr>
            <a:spLocks noGrp="1"/>
          </p:cNvSpPr>
          <p:nvPr>
            <p:ph type="tbl" sz="quarter" idx="14"/>
          </p:nvPr>
        </p:nvSpPr>
        <p:spPr>
          <a:xfrm>
            <a:off x="5957888" y="1371600"/>
            <a:ext cx="6132511" cy="4847100"/>
          </a:xfrm>
          <a:prstGeom prst="rect">
            <a:avLst/>
          </a:prstGeom>
        </p:spPr>
        <p:txBody>
          <a:bodyPr/>
          <a:lstStyle/>
          <a:p>
            <a:r>
              <a:rPr lang="zh-TW" altLang="en-US"/>
              <a:t>按一下圖示以新增表格</a:t>
            </a:r>
            <a:endParaRPr lang="en-US" dirty="0"/>
          </a:p>
        </p:txBody>
      </p:sp>
      <p:sp>
        <p:nvSpPr>
          <p:cNvPr id="12" name="Slide Number Placeholder 11">
            <a:extLst>
              <a:ext uri="{FF2B5EF4-FFF2-40B4-BE49-F238E27FC236}">
                <a16:creationId xmlns:a16="http://schemas.microsoft.com/office/drawing/2014/main" id="{0594F819-73D6-7A44-B97C-D99C7DAB92D6}"/>
              </a:ext>
            </a:extLst>
          </p:cNvPr>
          <p:cNvSpPr>
            <a:spLocks noGrp="1"/>
          </p:cNvSpPr>
          <p:nvPr>
            <p:ph type="sldNum" sz="quarter" idx="16"/>
          </p:nvPr>
        </p:nvSpPr>
        <p:spPr/>
        <p:txBody>
          <a:bodyPr/>
          <a:lstStyle/>
          <a:p>
            <a:fld id="{9208A793-2245-4818-AD5E-BDD5E94E7712}" type="slidenum">
              <a:rPr lang="zh-TW" altLang="en-US" smtClean="0"/>
              <a:t>‹#›</a:t>
            </a:fld>
            <a:endParaRPr lang="zh-TW" altLang="en-US"/>
          </a:p>
        </p:txBody>
      </p:sp>
      <p:sp>
        <p:nvSpPr>
          <p:cNvPr id="13" name="Footer Placeholder 12">
            <a:extLst>
              <a:ext uri="{FF2B5EF4-FFF2-40B4-BE49-F238E27FC236}">
                <a16:creationId xmlns:a16="http://schemas.microsoft.com/office/drawing/2014/main" id="{32410E9C-C65D-7447-B0BA-C5E386524459}"/>
              </a:ext>
            </a:extLst>
          </p:cNvPr>
          <p:cNvSpPr>
            <a:spLocks noGrp="1"/>
          </p:cNvSpPr>
          <p:nvPr>
            <p:ph type="ftr" sz="quarter" idx="17"/>
          </p:nvPr>
        </p:nvSpPr>
        <p:spPr/>
        <p:txBody>
          <a:bodyPr/>
          <a:lstStyle>
            <a:lvl1pPr>
              <a:defRPr>
                <a:latin typeface="Arial" panose="020B0604020202020204" pitchFamily="34" charset="0"/>
              </a:defRPr>
            </a:lvl1pPr>
          </a:lstStyle>
          <a:p>
            <a:endParaRPr lang="zh-TW" altLang="en-US"/>
          </a:p>
        </p:txBody>
      </p:sp>
    </p:spTree>
    <p:extLst>
      <p:ext uri="{BB962C8B-B14F-4D97-AF65-F5344CB8AC3E}">
        <p14:creationId xmlns:p14="http://schemas.microsoft.com/office/powerpoint/2010/main" val="954247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and Video Clip">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13449C76-4EAF-4B4F-87E4-D5248E9BECAB}"/>
              </a:ext>
            </a:extLst>
          </p:cNvPr>
          <p:cNvSpPr/>
          <p:nvPr/>
        </p:nvSpPr>
        <p:spPr>
          <a:xfrm>
            <a:off x="1" y="6286500"/>
            <a:ext cx="10596880" cy="323776"/>
          </a:xfrm>
          <a:custGeom>
            <a:avLst/>
            <a:gdLst>
              <a:gd name="connsiteX0" fmla="*/ 0 w 10525041"/>
              <a:gd name="connsiteY0" fmla="*/ 0 h 323776"/>
              <a:gd name="connsiteX1" fmla="*/ 10525041 w 10525041"/>
              <a:gd name="connsiteY1" fmla="*/ 0 h 323776"/>
              <a:gd name="connsiteX2" fmla="*/ 10525041 w 10525041"/>
              <a:gd name="connsiteY2" fmla="*/ 323776 h 323776"/>
              <a:gd name="connsiteX3" fmla="*/ 0 w 10525041"/>
              <a:gd name="connsiteY3" fmla="*/ 323776 h 323776"/>
              <a:gd name="connsiteX4" fmla="*/ 0 w 10525041"/>
              <a:gd name="connsiteY4" fmla="*/ 0 h 323776"/>
              <a:gd name="connsiteX0" fmla="*/ 0 w 10652041"/>
              <a:gd name="connsiteY0" fmla="*/ 0 h 323776"/>
              <a:gd name="connsiteX1" fmla="*/ 10652041 w 10652041"/>
              <a:gd name="connsiteY1" fmla="*/ 5080 h 323776"/>
              <a:gd name="connsiteX2" fmla="*/ 10525041 w 10652041"/>
              <a:gd name="connsiteY2" fmla="*/ 323776 h 323776"/>
              <a:gd name="connsiteX3" fmla="*/ 0 w 10652041"/>
              <a:gd name="connsiteY3" fmla="*/ 323776 h 323776"/>
              <a:gd name="connsiteX4" fmla="*/ 0 w 10652041"/>
              <a:gd name="connsiteY4" fmla="*/ 0 h 32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041" h="323776">
                <a:moveTo>
                  <a:pt x="0" y="0"/>
                </a:moveTo>
                <a:lnTo>
                  <a:pt x="10652041" y="5080"/>
                </a:lnTo>
                <a:lnTo>
                  <a:pt x="10525041" y="323776"/>
                </a:lnTo>
                <a:lnTo>
                  <a:pt x="0" y="32377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8" name="Picture 7">
            <a:extLst>
              <a:ext uri="{FF2B5EF4-FFF2-40B4-BE49-F238E27FC236}">
                <a16:creationId xmlns:a16="http://schemas.microsoft.com/office/drawing/2014/main" id="{E9C19C26-DDD8-7A4F-9AD7-C5614E23A2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87656" y="6292364"/>
            <a:ext cx="1276236" cy="397516"/>
          </a:xfrm>
          <a:prstGeom prst="rect">
            <a:avLst/>
          </a:prstGeom>
        </p:spPr>
      </p:pic>
      <p:sp>
        <p:nvSpPr>
          <p:cNvPr id="9" name="Text Placeholder 8">
            <a:extLst>
              <a:ext uri="{FF2B5EF4-FFF2-40B4-BE49-F238E27FC236}">
                <a16:creationId xmlns:a16="http://schemas.microsoft.com/office/drawing/2014/main" id="{85696EFF-AFC5-4542-9584-46083E8C3DA8}"/>
              </a:ext>
            </a:extLst>
          </p:cNvPr>
          <p:cNvSpPr>
            <a:spLocks noGrp="1"/>
          </p:cNvSpPr>
          <p:nvPr>
            <p:ph type="body" sz="quarter" idx="13" hasCustomPrompt="1"/>
          </p:nvPr>
        </p:nvSpPr>
        <p:spPr>
          <a:xfrm>
            <a:off x="609600" y="1371600"/>
            <a:ext cx="5161836" cy="4835297"/>
          </a:xfrm>
          <a:prstGeom prst="rect">
            <a:avLst/>
          </a:prstGeom>
        </p:spPr>
        <p:txBody>
          <a:bodyPr anchor="t" anchorCtr="0">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a:solidFill>
                  <a:schemeClr val="tx1"/>
                </a:solidFill>
                <a:latin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a:solidFill>
                  <a:schemeClr val="tx1"/>
                </a:solidFill>
                <a:latin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800">
                <a:solidFill>
                  <a:schemeClr val="tx1"/>
                </a:solidFill>
                <a:latin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2800">
                <a:solidFill>
                  <a:schemeClr val="tx1"/>
                </a:solidFill>
                <a:latin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2800">
                <a:solidFill>
                  <a:schemeClr val="tx1"/>
                </a:solidFill>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2" name="Title 1">
            <a:extLst>
              <a:ext uri="{FF2B5EF4-FFF2-40B4-BE49-F238E27FC236}">
                <a16:creationId xmlns:a16="http://schemas.microsoft.com/office/drawing/2014/main" id="{45EB1A58-7F99-2943-838C-468BDEFDB92F}"/>
              </a:ext>
            </a:extLst>
          </p:cNvPr>
          <p:cNvSpPr>
            <a:spLocks noGrp="1"/>
          </p:cNvSpPr>
          <p:nvPr>
            <p:ph type="title"/>
          </p:nvPr>
        </p:nvSpPr>
        <p:spPr/>
        <p:txBody>
          <a:bodyPr/>
          <a:lstStyle/>
          <a:p>
            <a:r>
              <a:rPr lang="zh-TW" altLang="en-US"/>
              <a:t>按一下以編輯母片標題樣式</a:t>
            </a:r>
            <a:endParaRPr lang="en-US"/>
          </a:p>
        </p:txBody>
      </p:sp>
      <p:sp>
        <p:nvSpPr>
          <p:cNvPr id="5" name="Media Placeholder 4">
            <a:extLst>
              <a:ext uri="{FF2B5EF4-FFF2-40B4-BE49-F238E27FC236}">
                <a16:creationId xmlns:a16="http://schemas.microsoft.com/office/drawing/2014/main" id="{76C186EF-8C58-7249-A024-F6C1D0AD12BC}"/>
              </a:ext>
            </a:extLst>
          </p:cNvPr>
          <p:cNvSpPr>
            <a:spLocks noGrp="1"/>
          </p:cNvSpPr>
          <p:nvPr>
            <p:ph type="media" sz="quarter" idx="14"/>
          </p:nvPr>
        </p:nvSpPr>
        <p:spPr>
          <a:xfrm>
            <a:off x="5958260" y="1371601"/>
            <a:ext cx="6132139" cy="4835524"/>
          </a:xfrm>
          <a:prstGeom prst="rect">
            <a:avLst/>
          </a:prstGeom>
        </p:spPr>
        <p:txBody>
          <a:bodyPr/>
          <a:lstStyle/>
          <a:p>
            <a:r>
              <a:rPr lang="zh-TW" altLang="en-US"/>
              <a:t>按一下圖示以新增多媒體</a:t>
            </a:r>
            <a:endParaRPr lang="en-US" dirty="0"/>
          </a:p>
        </p:txBody>
      </p:sp>
      <p:sp>
        <p:nvSpPr>
          <p:cNvPr id="11" name="Slide Number Placeholder 10">
            <a:extLst>
              <a:ext uri="{FF2B5EF4-FFF2-40B4-BE49-F238E27FC236}">
                <a16:creationId xmlns:a16="http://schemas.microsoft.com/office/drawing/2014/main" id="{931A0CB9-E7C5-BC4C-83B3-6A04784CA591}"/>
              </a:ext>
            </a:extLst>
          </p:cNvPr>
          <p:cNvSpPr>
            <a:spLocks noGrp="1"/>
          </p:cNvSpPr>
          <p:nvPr>
            <p:ph type="sldNum" sz="quarter" idx="16"/>
          </p:nvPr>
        </p:nvSpPr>
        <p:spPr/>
        <p:txBody>
          <a:bodyPr/>
          <a:lstStyle/>
          <a:p>
            <a:fld id="{9208A793-2245-4818-AD5E-BDD5E94E7712}" type="slidenum">
              <a:rPr lang="zh-TW" altLang="en-US" smtClean="0"/>
              <a:t>‹#›</a:t>
            </a:fld>
            <a:endParaRPr lang="zh-TW" altLang="en-US"/>
          </a:p>
        </p:txBody>
      </p:sp>
      <p:sp>
        <p:nvSpPr>
          <p:cNvPr id="12" name="Footer Placeholder 11">
            <a:extLst>
              <a:ext uri="{FF2B5EF4-FFF2-40B4-BE49-F238E27FC236}">
                <a16:creationId xmlns:a16="http://schemas.microsoft.com/office/drawing/2014/main" id="{598ED7D5-C7B2-E244-865C-DA32752CCB15}"/>
              </a:ext>
            </a:extLst>
          </p:cNvPr>
          <p:cNvSpPr>
            <a:spLocks noGrp="1"/>
          </p:cNvSpPr>
          <p:nvPr>
            <p:ph type="ftr" sz="quarter" idx="17"/>
          </p:nvPr>
        </p:nvSpPr>
        <p:spPr/>
        <p:txBody>
          <a:bodyPr/>
          <a:lstStyle>
            <a:lvl1pPr>
              <a:defRPr>
                <a:latin typeface="Arial" panose="020B0604020202020204" pitchFamily="34" charset="0"/>
              </a:defRPr>
            </a:lvl1pPr>
          </a:lstStyle>
          <a:p>
            <a:endParaRPr lang="zh-TW" altLang="en-US"/>
          </a:p>
        </p:txBody>
      </p:sp>
    </p:spTree>
    <p:extLst>
      <p:ext uri="{BB962C8B-B14F-4D97-AF65-F5344CB8AC3E}">
        <p14:creationId xmlns:p14="http://schemas.microsoft.com/office/powerpoint/2010/main" val="3008949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ulti-picture">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B3363707-8337-D14D-8CD6-076D7F38DEED}"/>
              </a:ext>
            </a:extLst>
          </p:cNvPr>
          <p:cNvSpPr>
            <a:spLocks noGrp="1"/>
          </p:cNvSpPr>
          <p:nvPr>
            <p:ph type="pic" sz="quarter" idx="10"/>
          </p:nvPr>
        </p:nvSpPr>
        <p:spPr>
          <a:xfrm>
            <a:off x="609600" y="1143000"/>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5" name="Picture Placeholder 6">
            <a:extLst>
              <a:ext uri="{FF2B5EF4-FFF2-40B4-BE49-F238E27FC236}">
                <a16:creationId xmlns:a16="http://schemas.microsoft.com/office/drawing/2014/main" id="{AF67D610-3DBA-EB48-B589-E895E66AEF08}"/>
              </a:ext>
            </a:extLst>
          </p:cNvPr>
          <p:cNvSpPr>
            <a:spLocks noGrp="1"/>
          </p:cNvSpPr>
          <p:nvPr>
            <p:ph type="pic" sz="quarter" idx="11"/>
          </p:nvPr>
        </p:nvSpPr>
        <p:spPr>
          <a:xfrm>
            <a:off x="609600" y="3657600"/>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7" name="Picture Placeholder 6">
            <a:extLst>
              <a:ext uri="{FF2B5EF4-FFF2-40B4-BE49-F238E27FC236}">
                <a16:creationId xmlns:a16="http://schemas.microsoft.com/office/drawing/2014/main" id="{9BFD49B6-2BF3-F94C-AD6B-7B77861203C0}"/>
              </a:ext>
            </a:extLst>
          </p:cNvPr>
          <p:cNvSpPr>
            <a:spLocks noGrp="1"/>
          </p:cNvSpPr>
          <p:nvPr>
            <p:ph type="pic" sz="quarter" idx="13"/>
          </p:nvPr>
        </p:nvSpPr>
        <p:spPr>
          <a:xfrm>
            <a:off x="4470400" y="1159933"/>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8" name="Picture Placeholder 6">
            <a:extLst>
              <a:ext uri="{FF2B5EF4-FFF2-40B4-BE49-F238E27FC236}">
                <a16:creationId xmlns:a16="http://schemas.microsoft.com/office/drawing/2014/main" id="{75F3481B-E073-FC4C-8662-89F64D478623}"/>
              </a:ext>
            </a:extLst>
          </p:cNvPr>
          <p:cNvSpPr>
            <a:spLocks noGrp="1"/>
          </p:cNvSpPr>
          <p:nvPr>
            <p:ph type="pic" sz="quarter" idx="14"/>
          </p:nvPr>
        </p:nvSpPr>
        <p:spPr>
          <a:xfrm>
            <a:off x="4470400" y="3674533"/>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9" name="Picture Placeholder 6">
            <a:extLst>
              <a:ext uri="{FF2B5EF4-FFF2-40B4-BE49-F238E27FC236}">
                <a16:creationId xmlns:a16="http://schemas.microsoft.com/office/drawing/2014/main" id="{4E9685A2-20AD-6C44-B1B9-DCB2E44370F5}"/>
              </a:ext>
            </a:extLst>
          </p:cNvPr>
          <p:cNvSpPr>
            <a:spLocks noGrp="1"/>
          </p:cNvSpPr>
          <p:nvPr>
            <p:ph type="pic" sz="quarter" idx="15"/>
          </p:nvPr>
        </p:nvSpPr>
        <p:spPr>
          <a:xfrm>
            <a:off x="8128000" y="1151467"/>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10" name="Picture Placeholder 6">
            <a:extLst>
              <a:ext uri="{FF2B5EF4-FFF2-40B4-BE49-F238E27FC236}">
                <a16:creationId xmlns:a16="http://schemas.microsoft.com/office/drawing/2014/main" id="{498EFFC6-47A8-C248-AF67-33A51B038851}"/>
              </a:ext>
            </a:extLst>
          </p:cNvPr>
          <p:cNvSpPr>
            <a:spLocks noGrp="1"/>
          </p:cNvSpPr>
          <p:nvPr>
            <p:ph type="pic" sz="quarter" idx="16"/>
          </p:nvPr>
        </p:nvSpPr>
        <p:spPr>
          <a:xfrm>
            <a:off x="8128000" y="3666067"/>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11" name="Text Placeholder 13">
            <a:extLst>
              <a:ext uri="{FF2B5EF4-FFF2-40B4-BE49-F238E27FC236}">
                <a16:creationId xmlns:a16="http://schemas.microsoft.com/office/drawing/2014/main" id="{5327F1EC-8CEB-F348-A688-603CC6AF3B7E}"/>
              </a:ext>
            </a:extLst>
          </p:cNvPr>
          <p:cNvSpPr>
            <a:spLocks noGrp="1"/>
          </p:cNvSpPr>
          <p:nvPr>
            <p:ph type="body" sz="quarter" idx="17"/>
          </p:nvPr>
        </p:nvSpPr>
        <p:spPr>
          <a:xfrm>
            <a:off x="609600" y="32004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2" name="Text Placeholder 13">
            <a:extLst>
              <a:ext uri="{FF2B5EF4-FFF2-40B4-BE49-F238E27FC236}">
                <a16:creationId xmlns:a16="http://schemas.microsoft.com/office/drawing/2014/main" id="{D8D84EB5-FEF7-D145-9924-EDC82C5DD725}"/>
              </a:ext>
            </a:extLst>
          </p:cNvPr>
          <p:cNvSpPr>
            <a:spLocks noGrp="1"/>
          </p:cNvSpPr>
          <p:nvPr>
            <p:ph type="body" sz="quarter" idx="18"/>
          </p:nvPr>
        </p:nvSpPr>
        <p:spPr>
          <a:xfrm>
            <a:off x="4470400" y="32004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3" name="Text Placeholder 13">
            <a:extLst>
              <a:ext uri="{FF2B5EF4-FFF2-40B4-BE49-F238E27FC236}">
                <a16:creationId xmlns:a16="http://schemas.microsoft.com/office/drawing/2014/main" id="{73B743E4-6516-C94E-BADC-931FCAF3B346}"/>
              </a:ext>
            </a:extLst>
          </p:cNvPr>
          <p:cNvSpPr>
            <a:spLocks noGrp="1"/>
          </p:cNvSpPr>
          <p:nvPr>
            <p:ph type="body" sz="quarter" idx="19"/>
          </p:nvPr>
        </p:nvSpPr>
        <p:spPr>
          <a:xfrm>
            <a:off x="8150577" y="32004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4" name="Text Placeholder 13">
            <a:extLst>
              <a:ext uri="{FF2B5EF4-FFF2-40B4-BE49-F238E27FC236}">
                <a16:creationId xmlns:a16="http://schemas.microsoft.com/office/drawing/2014/main" id="{FED4C7F5-70CF-2C4D-8AF3-4D76760714C7}"/>
              </a:ext>
            </a:extLst>
          </p:cNvPr>
          <p:cNvSpPr>
            <a:spLocks noGrp="1"/>
          </p:cNvSpPr>
          <p:nvPr>
            <p:ph type="body" sz="quarter" idx="20"/>
          </p:nvPr>
        </p:nvSpPr>
        <p:spPr>
          <a:xfrm>
            <a:off x="609600" y="57023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5" name="Text Placeholder 13">
            <a:extLst>
              <a:ext uri="{FF2B5EF4-FFF2-40B4-BE49-F238E27FC236}">
                <a16:creationId xmlns:a16="http://schemas.microsoft.com/office/drawing/2014/main" id="{6B853D87-F6A1-6443-AB6D-6E9819089E0E}"/>
              </a:ext>
            </a:extLst>
          </p:cNvPr>
          <p:cNvSpPr>
            <a:spLocks noGrp="1"/>
          </p:cNvSpPr>
          <p:nvPr>
            <p:ph type="body" sz="quarter" idx="21"/>
          </p:nvPr>
        </p:nvSpPr>
        <p:spPr>
          <a:xfrm>
            <a:off x="4470400" y="57150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6" name="Text Placeholder 13">
            <a:extLst>
              <a:ext uri="{FF2B5EF4-FFF2-40B4-BE49-F238E27FC236}">
                <a16:creationId xmlns:a16="http://schemas.microsoft.com/office/drawing/2014/main" id="{256BC893-7821-9640-98BC-FFCFED83EB9C}"/>
              </a:ext>
            </a:extLst>
          </p:cNvPr>
          <p:cNvSpPr>
            <a:spLocks noGrp="1"/>
          </p:cNvSpPr>
          <p:nvPr>
            <p:ph type="body" sz="quarter" idx="22"/>
          </p:nvPr>
        </p:nvSpPr>
        <p:spPr>
          <a:xfrm>
            <a:off x="8150577" y="57150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9" name="Slide Number Placeholder 18">
            <a:extLst>
              <a:ext uri="{FF2B5EF4-FFF2-40B4-BE49-F238E27FC236}">
                <a16:creationId xmlns:a16="http://schemas.microsoft.com/office/drawing/2014/main" id="{02F90602-9DC6-3F4D-B178-EF64100603FB}"/>
              </a:ext>
            </a:extLst>
          </p:cNvPr>
          <p:cNvSpPr>
            <a:spLocks noGrp="1"/>
          </p:cNvSpPr>
          <p:nvPr>
            <p:ph type="sldNum" sz="quarter" idx="24"/>
          </p:nvPr>
        </p:nvSpPr>
        <p:spPr/>
        <p:txBody>
          <a:bodyPr/>
          <a:lstStyle/>
          <a:p>
            <a:fld id="{9208A793-2245-4818-AD5E-BDD5E94E7712}" type="slidenum">
              <a:rPr lang="zh-TW" altLang="en-US" smtClean="0"/>
              <a:t>‹#›</a:t>
            </a:fld>
            <a:endParaRPr lang="zh-TW" altLang="en-US"/>
          </a:p>
        </p:txBody>
      </p:sp>
      <p:sp>
        <p:nvSpPr>
          <p:cNvPr id="20" name="Footer Placeholder 19">
            <a:extLst>
              <a:ext uri="{FF2B5EF4-FFF2-40B4-BE49-F238E27FC236}">
                <a16:creationId xmlns:a16="http://schemas.microsoft.com/office/drawing/2014/main" id="{614245B8-8FB7-884E-9CF1-3AAE4CDBCC4B}"/>
              </a:ext>
            </a:extLst>
          </p:cNvPr>
          <p:cNvSpPr>
            <a:spLocks noGrp="1"/>
          </p:cNvSpPr>
          <p:nvPr>
            <p:ph type="ftr" sz="quarter" idx="25"/>
          </p:nvPr>
        </p:nvSpPr>
        <p:spPr/>
        <p:txBody>
          <a:bodyPr/>
          <a:lstStyle>
            <a:lvl1pPr>
              <a:defRPr>
                <a:latin typeface="Arial" panose="020B0604020202020204" pitchFamily="34" charset="0"/>
              </a:defRPr>
            </a:lvl1pPr>
          </a:lstStyle>
          <a:p>
            <a:endParaRPr lang="zh-TW" altLang="en-US"/>
          </a:p>
        </p:txBody>
      </p:sp>
      <p:sp>
        <p:nvSpPr>
          <p:cNvPr id="21" name="Title 20">
            <a:extLst>
              <a:ext uri="{FF2B5EF4-FFF2-40B4-BE49-F238E27FC236}">
                <a16:creationId xmlns:a16="http://schemas.microsoft.com/office/drawing/2014/main" id="{774FC734-09F5-2F40-BB01-29D6BBF76E02}"/>
              </a:ext>
            </a:extLst>
          </p:cNvPr>
          <p:cNvSpPr>
            <a:spLocks noGrp="1"/>
          </p:cNvSpPr>
          <p:nvPr>
            <p:ph type="title"/>
          </p:nvPr>
        </p:nvSpPr>
        <p:spPr/>
        <p:txBody>
          <a:bodyPr/>
          <a:lstStyle/>
          <a:p>
            <a:r>
              <a:rPr lang="zh-TW" altLang="en-US"/>
              <a:t>按一下以編輯母片標題樣式</a:t>
            </a:r>
            <a:endParaRPr lang="en-US"/>
          </a:p>
        </p:txBody>
      </p:sp>
    </p:spTree>
    <p:extLst>
      <p:ext uri="{BB962C8B-B14F-4D97-AF65-F5344CB8AC3E}">
        <p14:creationId xmlns:p14="http://schemas.microsoft.com/office/powerpoint/2010/main" val="3997950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Logo Grid">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34EBE792-3674-F042-8191-29D73F7CA4C8}"/>
              </a:ext>
            </a:extLst>
          </p:cNvPr>
          <p:cNvSpPr>
            <a:spLocks noGrp="1"/>
          </p:cNvSpPr>
          <p:nvPr>
            <p:ph type="pic" sz="quarter" idx="10" hasCustomPrompt="1"/>
          </p:nvPr>
        </p:nvSpPr>
        <p:spPr>
          <a:xfrm>
            <a:off x="914400" y="1371600"/>
            <a:ext cx="1930400" cy="1295400"/>
          </a:xfrm>
          <a:prstGeom prst="rect">
            <a:avLst/>
          </a:prstGeom>
          <a:effectLst/>
        </p:spPr>
        <p:txBody>
          <a:bodyPr/>
          <a:lstStyle>
            <a:lvl1pPr marL="0" indent="0">
              <a:buFontTx/>
              <a:buNone/>
              <a:defRPr sz="1100" b="0" i="0" baseline="0">
                <a:latin typeface="Arial" panose="020B0604020202020204" pitchFamily="34" charset="0"/>
              </a:defRPr>
            </a:lvl1pPr>
          </a:lstStyle>
          <a:p>
            <a:r>
              <a:rPr lang="en-US" dirty="0"/>
              <a:t>160x147 logo</a:t>
            </a:r>
          </a:p>
        </p:txBody>
      </p:sp>
      <p:sp>
        <p:nvSpPr>
          <p:cNvPr id="7" name="Picture Placeholder 5">
            <a:extLst>
              <a:ext uri="{FF2B5EF4-FFF2-40B4-BE49-F238E27FC236}">
                <a16:creationId xmlns:a16="http://schemas.microsoft.com/office/drawing/2014/main" id="{93ABDDAC-BA7B-4A4A-9D64-71FA88868E4B}"/>
              </a:ext>
            </a:extLst>
          </p:cNvPr>
          <p:cNvSpPr>
            <a:spLocks noGrp="1"/>
          </p:cNvSpPr>
          <p:nvPr>
            <p:ph type="pic" sz="quarter" idx="11" hasCustomPrompt="1"/>
          </p:nvPr>
        </p:nvSpPr>
        <p:spPr>
          <a:xfrm>
            <a:off x="914400" y="2895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8" name="Picture Placeholder 5">
            <a:extLst>
              <a:ext uri="{FF2B5EF4-FFF2-40B4-BE49-F238E27FC236}">
                <a16:creationId xmlns:a16="http://schemas.microsoft.com/office/drawing/2014/main" id="{BE481E25-6792-6B48-8A87-D3E9D1B2232D}"/>
              </a:ext>
            </a:extLst>
          </p:cNvPr>
          <p:cNvSpPr>
            <a:spLocks noGrp="1"/>
          </p:cNvSpPr>
          <p:nvPr>
            <p:ph type="pic" sz="quarter" idx="13" hasCustomPrompt="1"/>
          </p:nvPr>
        </p:nvSpPr>
        <p:spPr>
          <a:xfrm>
            <a:off x="914400" y="4419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9" name="Picture Placeholder 5">
            <a:extLst>
              <a:ext uri="{FF2B5EF4-FFF2-40B4-BE49-F238E27FC236}">
                <a16:creationId xmlns:a16="http://schemas.microsoft.com/office/drawing/2014/main" id="{D548604C-E487-1D4F-91AF-D210004A5189}"/>
              </a:ext>
            </a:extLst>
          </p:cNvPr>
          <p:cNvSpPr>
            <a:spLocks noGrp="1"/>
          </p:cNvSpPr>
          <p:nvPr>
            <p:ph type="pic" sz="quarter" idx="14" hasCustomPrompt="1"/>
          </p:nvPr>
        </p:nvSpPr>
        <p:spPr>
          <a:xfrm>
            <a:off x="3759200" y="1371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0" name="Picture Placeholder 5">
            <a:extLst>
              <a:ext uri="{FF2B5EF4-FFF2-40B4-BE49-F238E27FC236}">
                <a16:creationId xmlns:a16="http://schemas.microsoft.com/office/drawing/2014/main" id="{7624EDF6-2365-2545-8099-338237F309C3}"/>
              </a:ext>
            </a:extLst>
          </p:cNvPr>
          <p:cNvSpPr>
            <a:spLocks noGrp="1"/>
          </p:cNvSpPr>
          <p:nvPr>
            <p:ph type="pic" sz="quarter" idx="15" hasCustomPrompt="1"/>
          </p:nvPr>
        </p:nvSpPr>
        <p:spPr>
          <a:xfrm>
            <a:off x="3759200" y="2895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1" name="Picture Placeholder 5">
            <a:extLst>
              <a:ext uri="{FF2B5EF4-FFF2-40B4-BE49-F238E27FC236}">
                <a16:creationId xmlns:a16="http://schemas.microsoft.com/office/drawing/2014/main" id="{0D36446A-2E05-9F4F-83D7-905FD354E021}"/>
              </a:ext>
            </a:extLst>
          </p:cNvPr>
          <p:cNvSpPr>
            <a:spLocks noGrp="1"/>
          </p:cNvSpPr>
          <p:nvPr>
            <p:ph type="pic" sz="quarter" idx="16" hasCustomPrompt="1"/>
          </p:nvPr>
        </p:nvSpPr>
        <p:spPr>
          <a:xfrm>
            <a:off x="3759200" y="4419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2" name="Picture Placeholder 5">
            <a:extLst>
              <a:ext uri="{FF2B5EF4-FFF2-40B4-BE49-F238E27FC236}">
                <a16:creationId xmlns:a16="http://schemas.microsoft.com/office/drawing/2014/main" id="{BBC79A31-D13D-4C49-88CC-6B949DE06C2C}"/>
              </a:ext>
            </a:extLst>
          </p:cNvPr>
          <p:cNvSpPr>
            <a:spLocks noGrp="1"/>
          </p:cNvSpPr>
          <p:nvPr>
            <p:ph type="pic" sz="quarter" idx="17" hasCustomPrompt="1"/>
          </p:nvPr>
        </p:nvSpPr>
        <p:spPr>
          <a:xfrm>
            <a:off x="6604000" y="1371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3" name="Picture Placeholder 5">
            <a:extLst>
              <a:ext uri="{FF2B5EF4-FFF2-40B4-BE49-F238E27FC236}">
                <a16:creationId xmlns:a16="http://schemas.microsoft.com/office/drawing/2014/main" id="{CFF59C9F-D752-594A-A821-7BDA91DA3749}"/>
              </a:ext>
            </a:extLst>
          </p:cNvPr>
          <p:cNvSpPr>
            <a:spLocks noGrp="1"/>
          </p:cNvSpPr>
          <p:nvPr>
            <p:ph type="pic" sz="quarter" idx="18" hasCustomPrompt="1"/>
          </p:nvPr>
        </p:nvSpPr>
        <p:spPr>
          <a:xfrm>
            <a:off x="6604000" y="2895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4" name="Picture Placeholder 5">
            <a:extLst>
              <a:ext uri="{FF2B5EF4-FFF2-40B4-BE49-F238E27FC236}">
                <a16:creationId xmlns:a16="http://schemas.microsoft.com/office/drawing/2014/main" id="{254F3492-5AA9-9249-B742-69BFC01BE9E2}"/>
              </a:ext>
            </a:extLst>
          </p:cNvPr>
          <p:cNvSpPr>
            <a:spLocks noGrp="1"/>
          </p:cNvSpPr>
          <p:nvPr>
            <p:ph type="pic" sz="quarter" idx="19" hasCustomPrompt="1"/>
          </p:nvPr>
        </p:nvSpPr>
        <p:spPr>
          <a:xfrm>
            <a:off x="6604000" y="4419600"/>
            <a:ext cx="1930400" cy="1295400"/>
          </a:xfrm>
          <a:prstGeom prst="rect">
            <a:avLst/>
          </a:prstGeom>
          <a:effectLst/>
        </p:spPr>
        <p:txBody>
          <a:bodyPr/>
          <a:lstStyle>
            <a:lvl1pPr marL="0" indent="0">
              <a:buFontTx/>
              <a:buNone/>
              <a:defRPr sz="1100" b="0" i="0">
                <a:latin typeface="Arial" panose="020B0604020202020204" pitchFamily="34" charset="0"/>
              </a:defRPr>
            </a:lvl1pPr>
          </a:lstStyle>
          <a:p>
            <a:r>
              <a:rPr lang="en-US" dirty="0"/>
              <a:t>160x147 logo</a:t>
            </a:r>
          </a:p>
        </p:txBody>
      </p:sp>
      <p:sp>
        <p:nvSpPr>
          <p:cNvPr id="15" name="Picture Placeholder 5">
            <a:extLst>
              <a:ext uri="{FF2B5EF4-FFF2-40B4-BE49-F238E27FC236}">
                <a16:creationId xmlns:a16="http://schemas.microsoft.com/office/drawing/2014/main" id="{C51E22CD-7582-9D41-A0FC-914A34BF189E}"/>
              </a:ext>
            </a:extLst>
          </p:cNvPr>
          <p:cNvSpPr>
            <a:spLocks noGrp="1"/>
          </p:cNvSpPr>
          <p:nvPr>
            <p:ph type="pic" sz="quarter" idx="20" hasCustomPrompt="1"/>
          </p:nvPr>
        </p:nvSpPr>
        <p:spPr>
          <a:xfrm>
            <a:off x="9245600" y="1371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6" name="Picture Placeholder 5">
            <a:extLst>
              <a:ext uri="{FF2B5EF4-FFF2-40B4-BE49-F238E27FC236}">
                <a16:creationId xmlns:a16="http://schemas.microsoft.com/office/drawing/2014/main" id="{3D0B9166-BA76-6544-89C3-4C8B4A739F73}"/>
              </a:ext>
            </a:extLst>
          </p:cNvPr>
          <p:cNvSpPr>
            <a:spLocks noGrp="1"/>
          </p:cNvSpPr>
          <p:nvPr>
            <p:ph type="pic" sz="quarter" idx="21" hasCustomPrompt="1"/>
          </p:nvPr>
        </p:nvSpPr>
        <p:spPr>
          <a:xfrm>
            <a:off x="9245600" y="2895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7" name="Picture Placeholder 5">
            <a:extLst>
              <a:ext uri="{FF2B5EF4-FFF2-40B4-BE49-F238E27FC236}">
                <a16:creationId xmlns:a16="http://schemas.microsoft.com/office/drawing/2014/main" id="{537026EB-3BFB-0947-A881-5729F13CFA4E}"/>
              </a:ext>
            </a:extLst>
          </p:cNvPr>
          <p:cNvSpPr>
            <a:spLocks noGrp="1"/>
          </p:cNvSpPr>
          <p:nvPr>
            <p:ph type="pic" sz="quarter" idx="22" hasCustomPrompt="1"/>
          </p:nvPr>
        </p:nvSpPr>
        <p:spPr>
          <a:xfrm>
            <a:off x="9245600" y="4419600"/>
            <a:ext cx="1930400" cy="1295400"/>
          </a:xfrm>
          <a:prstGeom prst="rect">
            <a:avLst/>
          </a:prstGeom>
          <a:effectLst/>
        </p:spPr>
        <p:txBody>
          <a:bodyPr/>
          <a:lstStyle>
            <a:lvl1pPr marL="0" indent="0">
              <a:buFontTx/>
              <a:buNone/>
              <a:defRPr sz="1100" b="0" i="0">
                <a:latin typeface="Arial" panose="020B0604020202020204" pitchFamily="34" charset="0"/>
              </a:defRPr>
            </a:lvl1pPr>
          </a:lstStyle>
          <a:p>
            <a:r>
              <a:rPr lang="en-US" dirty="0"/>
              <a:t>160x147 logo</a:t>
            </a:r>
          </a:p>
        </p:txBody>
      </p:sp>
      <p:sp>
        <p:nvSpPr>
          <p:cNvPr id="19" name="Slide Number Placeholder 18">
            <a:extLst>
              <a:ext uri="{FF2B5EF4-FFF2-40B4-BE49-F238E27FC236}">
                <a16:creationId xmlns:a16="http://schemas.microsoft.com/office/drawing/2014/main" id="{1D9580FA-CA76-994A-9775-1D87D5927DBD}"/>
              </a:ext>
            </a:extLst>
          </p:cNvPr>
          <p:cNvSpPr>
            <a:spLocks noGrp="1"/>
          </p:cNvSpPr>
          <p:nvPr>
            <p:ph type="sldNum" sz="quarter" idx="24"/>
          </p:nvPr>
        </p:nvSpPr>
        <p:spPr/>
        <p:txBody>
          <a:bodyPr/>
          <a:lstStyle/>
          <a:p>
            <a:fld id="{9208A793-2245-4818-AD5E-BDD5E94E7712}" type="slidenum">
              <a:rPr lang="zh-TW" altLang="en-US" smtClean="0"/>
              <a:t>‹#›</a:t>
            </a:fld>
            <a:endParaRPr lang="zh-TW" altLang="en-US"/>
          </a:p>
        </p:txBody>
      </p:sp>
      <p:sp>
        <p:nvSpPr>
          <p:cNvPr id="20" name="Footer Placeholder 19">
            <a:extLst>
              <a:ext uri="{FF2B5EF4-FFF2-40B4-BE49-F238E27FC236}">
                <a16:creationId xmlns:a16="http://schemas.microsoft.com/office/drawing/2014/main" id="{A4CD1467-D5F8-974A-B81D-099495E5ECAD}"/>
              </a:ext>
            </a:extLst>
          </p:cNvPr>
          <p:cNvSpPr>
            <a:spLocks noGrp="1"/>
          </p:cNvSpPr>
          <p:nvPr>
            <p:ph type="ftr" sz="quarter" idx="25"/>
          </p:nvPr>
        </p:nvSpPr>
        <p:spPr/>
        <p:txBody>
          <a:bodyPr/>
          <a:lstStyle>
            <a:lvl1pPr>
              <a:defRPr>
                <a:latin typeface="Arial" panose="020B0604020202020204" pitchFamily="34" charset="0"/>
              </a:defRPr>
            </a:lvl1pPr>
          </a:lstStyle>
          <a:p>
            <a:endParaRPr lang="zh-TW" altLang="en-US"/>
          </a:p>
        </p:txBody>
      </p:sp>
      <p:sp>
        <p:nvSpPr>
          <p:cNvPr id="21" name="Title 20">
            <a:extLst>
              <a:ext uri="{FF2B5EF4-FFF2-40B4-BE49-F238E27FC236}">
                <a16:creationId xmlns:a16="http://schemas.microsoft.com/office/drawing/2014/main" id="{C81C7F89-740B-3143-8447-70CC02F636A7}"/>
              </a:ext>
            </a:extLst>
          </p:cNvPr>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6941726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F46A438-A6DD-9A4D-9633-A82F4BA46D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35795" y="479973"/>
            <a:ext cx="7556205" cy="6378027"/>
          </a:xfrm>
          <a:prstGeom prst="rect">
            <a:avLst/>
          </a:prstGeom>
        </p:spPr>
      </p:pic>
      <p:pic>
        <p:nvPicPr>
          <p:cNvPr id="9" name="Picture 8">
            <a:extLst>
              <a:ext uri="{FF2B5EF4-FFF2-40B4-BE49-F238E27FC236}">
                <a16:creationId xmlns:a16="http://schemas.microsoft.com/office/drawing/2014/main" id="{B45EF558-9B78-CA48-A7D1-7E767A41BD7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27321" y="2844383"/>
            <a:ext cx="3487479" cy="1169233"/>
          </a:xfrm>
          <a:prstGeom prst="rect">
            <a:avLst/>
          </a:prstGeom>
        </p:spPr>
      </p:pic>
    </p:spTree>
    <p:extLst>
      <p:ext uri="{BB962C8B-B14F-4D97-AF65-F5344CB8AC3E}">
        <p14:creationId xmlns:p14="http://schemas.microsoft.com/office/powerpoint/2010/main" val="10249927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805C748-07C9-497F-B422-D0EBB29B0F3C}"/>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59059865-ED53-44F2-8B4C-53B04D5EFB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D0459D8D-01DC-439F-9144-D42CCE0DB7FF}"/>
              </a:ext>
            </a:extLst>
          </p:cNvPr>
          <p:cNvSpPr>
            <a:spLocks noGrp="1"/>
          </p:cNvSpPr>
          <p:nvPr>
            <p:ph type="dt" sz="half" idx="10"/>
          </p:nvPr>
        </p:nvSpPr>
        <p:spPr/>
        <p:txBody>
          <a:bodyPr/>
          <a:lstStyle/>
          <a:p>
            <a:fld id="{FA1E3ED8-1BB4-4BD2-AB23-359644E070C2}" type="datetimeFigureOut">
              <a:rPr lang="zh-TW" altLang="en-US" smtClean="0"/>
              <a:t>2020/6/18</a:t>
            </a:fld>
            <a:endParaRPr lang="zh-TW" altLang="en-US"/>
          </a:p>
        </p:txBody>
      </p:sp>
      <p:sp>
        <p:nvSpPr>
          <p:cNvPr id="5" name="頁尾版面配置區 4">
            <a:extLst>
              <a:ext uri="{FF2B5EF4-FFF2-40B4-BE49-F238E27FC236}">
                <a16:creationId xmlns:a16="http://schemas.microsoft.com/office/drawing/2014/main" id="{D50DF88B-73C1-4DE4-A74A-0C78B2C927F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F6DF636-6542-499C-B339-9773AA458311}"/>
              </a:ext>
            </a:extLst>
          </p:cNvPr>
          <p:cNvSpPr>
            <a:spLocks noGrp="1"/>
          </p:cNvSpPr>
          <p:nvPr>
            <p:ph type="sldNum" sz="quarter" idx="12"/>
          </p:nvPr>
        </p:nvSpPr>
        <p:spPr/>
        <p:txBody>
          <a:bodyPr/>
          <a:lstStyle/>
          <a:p>
            <a:fld id="{9208A793-2245-4818-AD5E-BDD5E94E7712}" type="slidenum">
              <a:rPr lang="zh-TW" altLang="en-US" smtClean="0"/>
              <a:t>‹#›</a:t>
            </a:fld>
            <a:endParaRPr lang="zh-TW" altLang="en-US"/>
          </a:p>
        </p:txBody>
      </p:sp>
    </p:spTree>
    <p:extLst>
      <p:ext uri="{BB962C8B-B14F-4D97-AF65-F5344CB8AC3E}">
        <p14:creationId xmlns:p14="http://schemas.microsoft.com/office/powerpoint/2010/main" val="3376737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Presenter Divider">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FB69D8B-3849-A240-8C91-34D6FFA0BAB9}"/>
              </a:ext>
            </a:extLst>
          </p:cNvPr>
          <p:cNvPicPr>
            <a:picLocks noChangeAspect="1"/>
          </p:cNvPicPr>
          <p:nvPr/>
        </p:nvPicPr>
        <p:blipFill rotWithShape="1">
          <a:blip r:embed="rId2" cstate="email">
            <a:alphaModFix amt="10000"/>
            <a:extLst>
              <a:ext uri="{28A0092B-C50C-407E-A947-70E740481C1C}">
                <a14:useLocalDpi xmlns:a14="http://schemas.microsoft.com/office/drawing/2010/main"/>
              </a:ext>
            </a:extLst>
          </a:blip>
          <a:srcRect/>
          <a:stretch/>
        </p:blipFill>
        <p:spPr>
          <a:xfrm>
            <a:off x="3718560" y="-12916"/>
            <a:ext cx="8473440" cy="6870916"/>
          </a:xfrm>
          <a:prstGeom prst="rect">
            <a:avLst/>
          </a:prstGeom>
        </p:spPr>
      </p:pic>
      <p:sp>
        <p:nvSpPr>
          <p:cNvPr id="7" name="Rectangle 17">
            <a:extLst>
              <a:ext uri="{FF2B5EF4-FFF2-40B4-BE49-F238E27FC236}">
                <a16:creationId xmlns:a16="http://schemas.microsoft.com/office/drawing/2014/main" id="{E49F7C9D-6B55-D14B-93E2-401D1F629EF9}"/>
              </a:ext>
            </a:extLst>
          </p:cNvPr>
          <p:cNvSpPr/>
          <p:nvPr/>
        </p:nvSpPr>
        <p:spPr>
          <a:xfrm>
            <a:off x="0" y="-12916"/>
            <a:ext cx="5938285" cy="6870916"/>
          </a:xfrm>
          <a:custGeom>
            <a:avLst/>
            <a:gdLst>
              <a:gd name="connsiteX0" fmla="*/ 0 w 6883121"/>
              <a:gd name="connsiteY0" fmla="*/ 0 h 6883121"/>
              <a:gd name="connsiteX1" fmla="*/ 6883121 w 6883121"/>
              <a:gd name="connsiteY1" fmla="*/ 0 h 6883121"/>
              <a:gd name="connsiteX2" fmla="*/ 6883121 w 6883121"/>
              <a:gd name="connsiteY2" fmla="*/ 6883121 h 6883121"/>
              <a:gd name="connsiteX3" fmla="*/ 0 w 6883121"/>
              <a:gd name="connsiteY3" fmla="*/ 6883121 h 6883121"/>
              <a:gd name="connsiteX4" fmla="*/ 0 w 6883121"/>
              <a:gd name="connsiteY4" fmla="*/ 0 h 6883121"/>
              <a:gd name="connsiteX0" fmla="*/ 0 w 6883121"/>
              <a:gd name="connsiteY0" fmla="*/ 0 h 6883121"/>
              <a:gd name="connsiteX1" fmla="*/ 6883121 w 6883121"/>
              <a:gd name="connsiteY1" fmla="*/ 0 h 6883121"/>
              <a:gd name="connsiteX2" fmla="*/ 3466681 w 6883121"/>
              <a:gd name="connsiteY2" fmla="*/ 6883121 h 6883121"/>
              <a:gd name="connsiteX3" fmla="*/ 0 w 6883121"/>
              <a:gd name="connsiteY3" fmla="*/ 6883121 h 6883121"/>
              <a:gd name="connsiteX4" fmla="*/ 0 w 6883121"/>
              <a:gd name="connsiteY4" fmla="*/ 0 h 6883121"/>
              <a:gd name="connsiteX0" fmla="*/ 0 w 6883121"/>
              <a:gd name="connsiteY0" fmla="*/ 0 h 6903217"/>
              <a:gd name="connsiteX1" fmla="*/ 6883121 w 6883121"/>
              <a:gd name="connsiteY1" fmla="*/ 0 h 6903217"/>
              <a:gd name="connsiteX2" fmla="*/ 3908809 w 6883121"/>
              <a:gd name="connsiteY2" fmla="*/ 6903217 h 6903217"/>
              <a:gd name="connsiteX3" fmla="*/ 0 w 6883121"/>
              <a:gd name="connsiteY3" fmla="*/ 6883121 h 6903217"/>
              <a:gd name="connsiteX4" fmla="*/ 0 w 6883121"/>
              <a:gd name="connsiteY4" fmla="*/ 0 h 6903217"/>
              <a:gd name="connsiteX0" fmla="*/ 0 w 6883121"/>
              <a:gd name="connsiteY0" fmla="*/ 0 h 6883121"/>
              <a:gd name="connsiteX1" fmla="*/ 6883121 w 6883121"/>
              <a:gd name="connsiteY1" fmla="*/ 0 h 6883121"/>
              <a:gd name="connsiteX2" fmla="*/ 3949957 w 6883121"/>
              <a:gd name="connsiteY2" fmla="*/ 6866641 h 6883121"/>
              <a:gd name="connsiteX3" fmla="*/ 0 w 6883121"/>
              <a:gd name="connsiteY3" fmla="*/ 6883121 h 6883121"/>
              <a:gd name="connsiteX4" fmla="*/ 0 w 6883121"/>
              <a:gd name="connsiteY4" fmla="*/ 0 h 6883121"/>
              <a:gd name="connsiteX0" fmla="*/ 0 w 6883121"/>
              <a:gd name="connsiteY0" fmla="*/ 0 h 6883121"/>
              <a:gd name="connsiteX1" fmla="*/ 6883121 w 6883121"/>
              <a:gd name="connsiteY1" fmla="*/ 0 h 6883121"/>
              <a:gd name="connsiteX2" fmla="*/ 3949957 w 6883121"/>
              <a:gd name="connsiteY2" fmla="*/ 6880357 h 6883121"/>
              <a:gd name="connsiteX3" fmla="*/ 0 w 6883121"/>
              <a:gd name="connsiteY3" fmla="*/ 6883121 h 6883121"/>
              <a:gd name="connsiteX4" fmla="*/ 0 w 6883121"/>
              <a:gd name="connsiteY4" fmla="*/ 0 h 6883121"/>
              <a:gd name="connsiteX0" fmla="*/ 0 w 6887693"/>
              <a:gd name="connsiteY0" fmla="*/ 0 h 6883121"/>
              <a:gd name="connsiteX1" fmla="*/ 6887693 w 6887693"/>
              <a:gd name="connsiteY1" fmla="*/ 4572 h 6883121"/>
              <a:gd name="connsiteX2" fmla="*/ 3949957 w 6887693"/>
              <a:gd name="connsiteY2" fmla="*/ 6880357 h 6883121"/>
              <a:gd name="connsiteX3" fmla="*/ 0 w 6887693"/>
              <a:gd name="connsiteY3" fmla="*/ 6883121 h 6883121"/>
              <a:gd name="connsiteX4" fmla="*/ 0 w 6887693"/>
              <a:gd name="connsiteY4" fmla="*/ 0 h 6883121"/>
              <a:gd name="connsiteX0" fmla="*/ 0 w 6887693"/>
              <a:gd name="connsiteY0" fmla="*/ 8128 h 6891249"/>
              <a:gd name="connsiteX1" fmla="*/ 6887693 w 6887693"/>
              <a:gd name="connsiteY1" fmla="*/ 0 h 6891249"/>
              <a:gd name="connsiteX2" fmla="*/ 3949957 w 6887693"/>
              <a:gd name="connsiteY2" fmla="*/ 6888485 h 6891249"/>
              <a:gd name="connsiteX3" fmla="*/ 0 w 6887693"/>
              <a:gd name="connsiteY3" fmla="*/ 6891249 h 6891249"/>
              <a:gd name="connsiteX4" fmla="*/ 0 w 6887693"/>
              <a:gd name="connsiteY4" fmla="*/ 8128 h 6891249"/>
              <a:gd name="connsiteX0" fmla="*/ 0 w 6862293"/>
              <a:gd name="connsiteY0" fmla="*/ 0 h 6883121"/>
              <a:gd name="connsiteX1" fmla="*/ 6862293 w 6862293"/>
              <a:gd name="connsiteY1" fmla="*/ 4572 h 6883121"/>
              <a:gd name="connsiteX2" fmla="*/ 3949957 w 6862293"/>
              <a:gd name="connsiteY2" fmla="*/ 6880357 h 6883121"/>
              <a:gd name="connsiteX3" fmla="*/ 0 w 6862293"/>
              <a:gd name="connsiteY3" fmla="*/ 6883121 h 6883121"/>
              <a:gd name="connsiteX4" fmla="*/ 0 w 6862293"/>
              <a:gd name="connsiteY4" fmla="*/ 0 h 6883121"/>
              <a:gd name="connsiteX0" fmla="*/ 0 w 6836893"/>
              <a:gd name="connsiteY0" fmla="*/ 8128 h 6891249"/>
              <a:gd name="connsiteX1" fmla="*/ 6836893 w 6836893"/>
              <a:gd name="connsiteY1" fmla="*/ 0 h 6891249"/>
              <a:gd name="connsiteX2" fmla="*/ 3949957 w 6836893"/>
              <a:gd name="connsiteY2" fmla="*/ 6888485 h 6891249"/>
              <a:gd name="connsiteX3" fmla="*/ 0 w 6836893"/>
              <a:gd name="connsiteY3" fmla="*/ 6891249 h 6891249"/>
              <a:gd name="connsiteX4" fmla="*/ 0 w 6836893"/>
              <a:gd name="connsiteY4" fmla="*/ 8128 h 6891249"/>
              <a:gd name="connsiteX0" fmla="*/ 0 w 6887693"/>
              <a:gd name="connsiteY0" fmla="*/ 20828 h 6903949"/>
              <a:gd name="connsiteX1" fmla="*/ 6887693 w 6887693"/>
              <a:gd name="connsiteY1" fmla="*/ 0 h 6903949"/>
              <a:gd name="connsiteX2" fmla="*/ 3949957 w 6887693"/>
              <a:gd name="connsiteY2" fmla="*/ 6901185 h 6903949"/>
              <a:gd name="connsiteX3" fmla="*/ 0 w 6887693"/>
              <a:gd name="connsiteY3" fmla="*/ 6903949 h 6903949"/>
              <a:gd name="connsiteX4" fmla="*/ 0 w 6887693"/>
              <a:gd name="connsiteY4" fmla="*/ 20828 h 6903949"/>
              <a:gd name="connsiteX0" fmla="*/ 0 w 6887693"/>
              <a:gd name="connsiteY0" fmla="*/ 0 h 6883121"/>
              <a:gd name="connsiteX1" fmla="*/ 6887693 w 6887693"/>
              <a:gd name="connsiteY1" fmla="*/ 4572 h 6883121"/>
              <a:gd name="connsiteX2" fmla="*/ 3949957 w 6887693"/>
              <a:gd name="connsiteY2" fmla="*/ 6880357 h 6883121"/>
              <a:gd name="connsiteX3" fmla="*/ 0 w 6887693"/>
              <a:gd name="connsiteY3" fmla="*/ 6883121 h 6883121"/>
              <a:gd name="connsiteX4" fmla="*/ 0 w 6887693"/>
              <a:gd name="connsiteY4" fmla="*/ 0 h 6883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7693" h="6883121">
                <a:moveTo>
                  <a:pt x="0" y="0"/>
                </a:moveTo>
                <a:lnTo>
                  <a:pt x="6887693" y="4572"/>
                </a:lnTo>
                <a:lnTo>
                  <a:pt x="3949957" y="6880357"/>
                </a:lnTo>
                <a:lnTo>
                  <a:pt x="0" y="6883121"/>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0516B606-8E91-5E48-9923-89B682098A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39591" y="5956663"/>
            <a:ext cx="1799954" cy="556687"/>
          </a:xfrm>
          <a:prstGeom prst="rect">
            <a:avLst/>
          </a:prstGeom>
        </p:spPr>
      </p:pic>
      <p:sp>
        <p:nvSpPr>
          <p:cNvPr id="10" name="Text Placeholder 9">
            <a:extLst>
              <a:ext uri="{FF2B5EF4-FFF2-40B4-BE49-F238E27FC236}">
                <a16:creationId xmlns:a16="http://schemas.microsoft.com/office/drawing/2014/main" id="{23B808CC-F74C-B743-BAB4-F4C99E195655}"/>
              </a:ext>
            </a:extLst>
          </p:cNvPr>
          <p:cNvSpPr>
            <a:spLocks noGrp="1"/>
          </p:cNvSpPr>
          <p:nvPr>
            <p:ph type="body" sz="quarter" idx="10"/>
          </p:nvPr>
        </p:nvSpPr>
        <p:spPr>
          <a:xfrm>
            <a:off x="6416675" y="2520950"/>
            <a:ext cx="5394325" cy="1449388"/>
          </a:xfrm>
          <a:prstGeom prst="rect">
            <a:avLst/>
          </a:prstGeom>
        </p:spPr>
        <p:txBody>
          <a:bodyPr>
            <a:normAutofit/>
          </a:bodyPr>
          <a:lstStyle>
            <a:lvl1pPr marL="0" indent="0">
              <a:buNone/>
              <a:defRPr sz="3600" b="1"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13" name="Text Placeholder 9">
            <a:extLst>
              <a:ext uri="{FF2B5EF4-FFF2-40B4-BE49-F238E27FC236}">
                <a16:creationId xmlns:a16="http://schemas.microsoft.com/office/drawing/2014/main" id="{9AFE08CF-AC0B-7143-9A94-E8A35CBC7D4B}"/>
              </a:ext>
            </a:extLst>
          </p:cNvPr>
          <p:cNvSpPr>
            <a:spLocks noGrp="1"/>
          </p:cNvSpPr>
          <p:nvPr>
            <p:ph type="body" sz="quarter" idx="12"/>
          </p:nvPr>
        </p:nvSpPr>
        <p:spPr>
          <a:xfrm>
            <a:off x="6416675" y="4689565"/>
            <a:ext cx="5394325" cy="848315"/>
          </a:xfrm>
          <a:prstGeom prst="rect">
            <a:avLst/>
          </a:prstGeom>
        </p:spPr>
        <p:txBody>
          <a:bodyPr anchor="t">
            <a:normAutofit/>
          </a:bodyPr>
          <a:lstStyle>
            <a:lvl1pPr marL="0" indent="0">
              <a:buNone/>
              <a:defRPr sz="2000" b="0"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18" name="Parallelogram 17">
            <a:extLst>
              <a:ext uri="{FF2B5EF4-FFF2-40B4-BE49-F238E27FC236}">
                <a16:creationId xmlns:a16="http://schemas.microsoft.com/office/drawing/2014/main" id="{5EB9CD06-FDE2-E040-92A9-B680BDED7295}"/>
              </a:ext>
            </a:extLst>
          </p:cNvPr>
          <p:cNvSpPr>
            <a:spLocks noChangeAspect="1"/>
          </p:cNvSpPr>
          <p:nvPr/>
        </p:nvSpPr>
        <p:spPr>
          <a:xfrm>
            <a:off x="317996" y="-12916"/>
            <a:ext cx="5942070" cy="6870916"/>
          </a:xfrm>
          <a:prstGeom prst="parallelogram">
            <a:avLst>
              <a:gd name="adj" fmla="val 495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arallelogram 5">
            <a:extLst>
              <a:ext uri="{FF2B5EF4-FFF2-40B4-BE49-F238E27FC236}">
                <a16:creationId xmlns:a16="http://schemas.microsoft.com/office/drawing/2014/main" id="{E988F835-CE2B-8940-857B-F1AFC70D7F65}"/>
              </a:ext>
            </a:extLst>
          </p:cNvPr>
          <p:cNvSpPr>
            <a:spLocks noChangeAspect="1"/>
          </p:cNvSpPr>
          <p:nvPr/>
        </p:nvSpPr>
        <p:spPr>
          <a:xfrm>
            <a:off x="754766" y="-12916"/>
            <a:ext cx="5942070" cy="6870916"/>
          </a:xfrm>
          <a:prstGeom prst="parallelogram">
            <a:avLst>
              <a:gd name="adj" fmla="val 49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11159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ivider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65A684-5DC8-FE42-BB5D-5B218F3D7804}"/>
              </a:ext>
            </a:extLst>
          </p:cNvPr>
          <p:cNvSpPr/>
          <p:nvPr/>
        </p:nvSpPr>
        <p:spPr>
          <a:xfrm>
            <a:off x="1158949" y="-12916"/>
            <a:ext cx="11033051" cy="6870916"/>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7C32B66B-F07A-5447-82E5-385624EDF037}"/>
              </a:ext>
            </a:extLst>
          </p:cNvPr>
          <p:cNvPicPr>
            <a:picLocks noChangeAspect="1"/>
          </p:cNvPicPr>
          <p:nvPr/>
        </p:nvPicPr>
        <p:blipFill rotWithShape="1">
          <a:blip r:embed="rId2" cstate="email">
            <a:alphaModFix amt="40000"/>
            <a:extLst>
              <a:ext uri="{28A0092B-C50C-407E-A947-70E740481C1C}">
                <a14:useLocalDpi xmlns:a14="http://schemas.microsoft.com/office/drawing/2010/main"/>
              </a:ext>
            </a:extLst>
          </a:blip>
          <a:srcRect/>
          <a:stretch/>
        </p:blipFill>
        <p:spPr>
          <a:xfrm>
            <a:off x="1158948" y="-12916"/>
            <a:ext cx="11033051" cy="6870916"/>
          </a:xfrm>
          <a:prstGeom prst="rect">
            <a:avLst/>
          </a:prstGeom>
        </p:spPr>
      </p:pic>
      <p:pic>
        <p:nvPicPr>
          <p:cNvPr id="8" name="Picture 7">
            <a:extLst>
              <a:ext uri="{FF2B5EF4-FFF2-40B4-BE49-F238E27FC236}">
                <a16:creationId xmlns:a16="http://schemas.microsoft.com/office/drawing/2014/main" id="{0516B606-8E91-5E48-9923-89B682098A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39591" y="5956663"/>
            <a:ext cx="1799954" cy="556687"/>
          </a:xfrm>
          <a:prstGeom prst="rect">
            <a:avLst/>
          </a:prstGeom>
        </p:spPr>
      </p:pic>
      <p:sp>
        <p:nvSpPr>
          <p:cNvPr id="10" name="Text Placeholder 9">
            <a:extLst>
              <a:ext uri="{FF2B5EF4-FFF2-40B4-BE49-F238E27FC236}">
                <a16:creationId xmlns:a16="http://schemas.microsoft.com/office/drawing/2014/main" id="{23B808CC-F74C-B743-BAB4-F4C99E195655}"/>
              </a:ext>
            </a:extLst>
          </p:cNvPr>
          <p:cNvSpPr>
            <a:spLocks noGrp="1"/>
          </p:cNvSpPr>
          <p:nvPr>
            <p:ph type="body" sz="quarter" idx="10"/>
          </p:nvPr>
        </p:nvSpPr>
        <p:spPr>
          <a:xfrm>
            <a:off x="6416675" y="2520950"/>
            <a:ext cx="5394325" cy="1449388"/>
          </a:xfrm>
          <a:prstGeom prst="rect">
            <a:avLst/>
          </a:prstGeom>
        </p:spPr>
        <p:txBody>
          <a:bodyPr>
            <a:normAutofit/>
          </a:bodyPr>
          <a:lstStyle>
            <a:lvl1pPr marL="0" indent="0">
              <a:buNone/>
              <a:defRPr sz="3600" b="1"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13" name="Text Placeholder 9">
            <a:extLst>
              <a:ext uri="{FF2B5EF4-FFF2-40B4-BE49-F238E27FC236}">
                <a16:creationId xmlns:a16="http://schemas.microsoft.com/office/drawing/2014/main" id="{9AFE08CF-AC0B-7143-9A94-E8A35CBC7D4B}"/>
              </a:ext>
            </a:extLst>
          </p:cNvPr>
          <p:cNvSpPr>
            <a:spLocks noGrp="1"/>
          </p:cNvSpPr>
          <p:nvPr>
            <p:ph type="body" sz="quarter" idx="12"/>
          </p:nvPr>
        </p:nvSpPr>
        <p:spPr>
          <a:xfrm>
            <a:off x="6416675" y="4689565"/>
            <a:ext cx="5394325" cy="848315"/>
          </a:xfrm>
          <a:prstGeom prst="rect">
            <a:avLst/>
          </a:prstGeom>
        </p:spPr>
        <p:txBody>
          <a:bodyPr anchor="t">
            <a:normAutofit/>
          </a:bodyPr>
          <a:lstStyle>
            <a:lvl1pPr marL="0" indent="0">
              <a:buNone/>
              <a:defRPr sz="2000" b="0"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18" name="Parallelogram 17">
            <a:extLst>
              <a:ext uri="{FF2B5EF4-FFF2-40B4-BE49-F238E27FC236}">
                <a16:creationId xmlns:a16="http://schemas.microsoft.com/office/drawing/2014/main" id="{5EB9CD06-FDE2-E040-92A9-B680BDED7295}"/>
              </a:ext>
            </a:extLst>
          </p:cNvPr>
          <p:cNvSpPr>
            <a:spLocks noChangeAspect="1"/>
          </p:cNvSpPr>
          <p:nvPr/>
        </p:nvSpPr>
        <p:spPr>
          <a:xfrm>
            <a:off x="-1227785" y="-12916"/>
            <a:ext cx="5942070" cy="6870916"/>
          </a:xfrm>
          <a:prstGeom prst="parallelogram">
            <a:avLst>
              <a:gd name="adj" fmla="val 495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arallelogram 5">
            <a:extLst>
              <a:ext uri="{FF2B5EF4-FFF2-40B4-BE49-F238E27FC236}">
                <a16:creationId xmlns:a16="http://schemas.microsoft.com/office/drawing/2014/main" id="{E988F835-CE2B-8940-857B-F1AFC70D7F65}"/>
              </a:ext>
            </a:extLst>
          </p:cNvPr>
          <p:cNvSpPr>
            <a:spLocks noChangeAspect="1"/>
          </p:cNvSpPr>
          <p:nvPr/>
        </p:nvSpPr>
        <p:spPr>
          <a:xfrm>
            <a:off x="-1812645" y="-12916"/>
            <a:ext cx="5942070" cy="6870916"/>
          </a:xfrm>
          <a:prstGeom prst="parallelogram">
            <a:avLst>
              <a:gd name="adj" fmla="val 49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366779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Presenter Divi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65A4ABC-77BE-CE47-883D-BB492DCC3FA2}"/>
              </a:ext>
            </a:extLst>
          </p:cNvPr>
          <p:cNvPicPr>
            <a:picLocks noChangeAspect="1"/>
          </p:cNvPicPr>
          <p:nvPr/>
        </p:nvPicPr>
        <p:blipFill rotWithShape="1">
          <a:blip r:embed="rId2" cstate="email">
            <a:alphaModFix amt="10000"/>
            <a:extLst>
              <a:ext uri="{28A0092B-C50C-407E-A947-70E740481C1C}">
                <a14:useLocalDpi xmlns:a14="http://schemas.microsoft.com/office/drawing/2010/main"/>
              </a:ext>
            </a:extLst>
          </a:blip>
          <a:srcRect/>
          <a:stretch/>
        </p:blipFill>
        <p:spPr>
          <a:xfrm>
            <a:off x="0" y="-12915"/>
            <a:ext cx="6985946" cy="6870916"/>
          </a:xfrm>
          <a:prstGeom prst="rect">
            <a:avLst/>
          </a:prstGeom>
        </p:spPr>
      </p:pic>
      <p:pic>
        <p:nvPicPr>
          <p:cNvPr id="14" name="Picture 13">
            <a:extLst>
              <a:ext uri="{FF2B5EF4-FFF2-40B4-BE49-F238E27FC236}">
                <a16:creationId xmlns:a16="http://schemas.microsoft.com/office/drawing/2014/main" id="{A95DC0F0-9D39-8B42-97E1-6C28375C1938}"/>
              </a:ext>
            </a:extLst>
          </p:cNvPr>
          <p:cNvPicPr>
            <a:picLocks noChangeAspect="1"/>
          </p:cNvPicPr>
          <p:nvPr/>
        </p:nvPicPr>
        <p:blipFill rotWithShape="1">
          <a:blip r:embed="rId3">
            <a:extLst>
              <a:ext uri="{28A0092B-C50C-407E-A947-70E740481C1C}">
                <a14:useLocalDpi xmlns:a14="http://schemas.microsoft.com/office/drawing/2010/main" val="0"/>
              </a:ext>
            </a:extLst>
          </a:blip>
          <a:srcRect l="26236" r="31164"/>
          <a:stretch/>
        </p:blipFill>
        <p:spPr>
          <a:xfrm>
            <a:off x="6985946" y="-14513"/>
            <a:ext cx="5206054" cy="6874110"/>
          </a:xfrm>
          <a:prstGeom prst="rect">
            <a:avLst/>
          </a:prstGeom>
        </p:spPr>
      </p:pic>
      <p:pic>
        <p:nvPicPr>
          <p:cNvPr id="16" name="Picture 15">
            <a:extLst>
              <a:ext uri="{FF2B5EF4-FFF2-40B4-BE49-F238E27FC236}">
                <a16:creationId xmlns:a16="http://schemas.microsoft.com/office/drawing/2014/main" id="{1865C968-B347-444D-A160-C01AA98E8F3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1755" y="5956663"/>
            <a:ext cx="1799954" cy="556687"/>
          </a:xfrm>
          <a:prstGeom prst="rect">
            <a:avLst/>
          </a:prstGeom>
        </p:spPr>
      </p:pic>
      <p:sp>
        <p:nvSpPr>
          <p:cNvPr id="19" name="Text Placeholder 9">
            <a:extLst>
              <a:ext uri="{FF2B5EF4-FFF2-40B4-BE49-F238E27FC236}">
                <a16:creationId xmlns:a16="http://schemas.microsoft.com/office/drawing/2014/main" id="{FFE471EC-4756-5A46-8A91-EE7656DE169F}"/>
              </a:ext>
            </a:extLst>
          </p:cNvPr>
          <p:cNvSpPr>
            <a:spLocks noGrp="1"/>
          </p:cNvSpPr>
          <p:nvPr>
            <p:ph type="body" sz="quarter" idx="10"/>
          </p:nvPr>
        </p:nvSpPr>
        <p:spPr>
          <a:xfrm>
            <a:off x="594995" y="2520950"/>
            <a:ext cx="5394325" cy="1449388"/>
          </a:xfrm>
          <a:prstGeom prst="rect">
            <a:avLst/>
          </a:prstGeom>
        </p:spPr>
        <p:txBody>
          <a:bodyPr>
            <a:normAutofit/>
          </a:bodyPr>
          <a:lstStyle>
            <a:lvl1pPr marL="0" indent="0">
              <a:buNone/>
              <a:defRPr sz="3600" b="1"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20" name="Text Placeholder 9">
            <a:extLst>
              <a:ext uri="{FF2B5EF4-FFF2-40B4-BE49-F238E27FC236}">
                <a16:creationId xmlns:a16="http://schemas.microsoft.com/office/drawing/2014/main" id="{BB87891C-26C4-D547-ADE0-47DD9B781B07}"/>
              </a:ext>
            </a:extLst>
          </p:cNvPr>
          <p:cNvSpPr>
            <a:spLocks noGrp="1"/>
          </p:cNvSpPr>
          <p:nvPr>
            <p:ph type="body" sz="quarter" idx="12"/>
          </p:nvPr>
        </p:nvSpPr>
        <p:spPr>
          <a:xfrm>
            <a:off x="594995" y="4689565"/>
            <a:ext cx="5394325" cy="848315"/>
          </a:xfrm>
          <a:prstGeom prst="rect">
            <a:avLst/>
          </a:prstGeom>
        </p:spPr>
        <p:txBody>
          <a:bodyPr anchor="t">
            <a:normAutofit/>
          </a:bodyPr>
          <a:lstStyle>
            <a:lvl1pPr marL="0" indent="0">
              <a:buNone/>
              <a:defRPr sz="2000" b="0"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21" name="Parallelogram 20">
            <a:extLst>
              <a:ext uri="{FF2B5EF4-FFF2-40B4-BE49-F238E27FC236}">
                <a16:creationId xmlns:a16="http://schemas.microsoft.com/office/drawing/2014/main" id="{36C1837E-FF11-E643-9965-E922BDC980BB}"/>
              </a:ext>
            </a:extLst>
          </p:cNvPr>
          <p:cNvSpPr>
            <a:spLocks noChangeAspect="1"/>
          </p:cNvSpPr>
          <p:nvPr/>
        </p:nvSpPr>
        <p:spPr>
          <a:xfrm>
            <a:off x="4506297" y="-12916"/>
            <a:ext cx="5942070" cy="6870916"/>
          </a:xfrm>
          <a:prstGeom prst="parallelogram">
            <a:avLst>
              <a:gd name="adj" fmla="val 49515"/>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arallelogram 21">
            <a:extLst>
              <a:ext uri="{FF2B5EF4-FFF2-40B4-BE49-F238E27FC236}">
                <a16:creationId xmlns:a16="http://schemas.microsoft.com/office/drawing/2014/main" id="{3589C0E9-E9AE-AC41-B6D0-B8D36416818B}"/>
              </a:ext>
            </a:extLst>
          </p:cNvPr>
          <p:cNvSpPr>
            <a:spLocks noChangeAspect="1"/>
          </p:cNvSpPr>
          <p:nvPr/>
        </p:nvSpPr>
        <p:spPr>
          <a:xfrm>
            <a:off x="3948075" y="-12916"/>
            <a:ext cx="5942070" cy="6870916"/>
          </a:xfrm>
          <a:prstGeom prst="parallelogram">
            <a:avLst>
              <a:gd name="adj" fmla="val 49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arallelogram 8">
            <a:extLst>
              <a:ext uri="{FF2B5EF4-FFF2-40B4-BE49-F238E27FC236}">
                <a16:creationId xmlns:a16="http://schemas.microsoft.com/office/drawing/2014/main" id="{F91B1960-CB3F-4DE2-8E04-B6FA1CE6E35D}"/>
              </a:ext>
            </a:extLst>
          </p:cNvPr>
          <p:cNvSpPr>
            <a:spLocks noChangeAspect="1"/>
          </p:cNvSpPr>
          <p:nvPr/>
        </p:nvSpPr>
        <p:spPr>
          <a:xfrm>
            <a:off x="4014911" y="-12916"/>
            <a:ext cx="5942070" cy="6870916"/>
          </a:xfrm>
          <a:prstGeom prst="parallelogram">
            <a:avLst>
              <a:gd name="adj" fmla="val 49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569191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_Only">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02DB04-0C1C-8C49-B65E-A9668E39A9C7}"/>
              </a:ext>
            </a:extLst>
          </p:cNvPr>
          <p:cNvSpPr>
            <a:spLocks noGrp="1"/>
          </p:cNvSpPr>
          <p:nvPr>
            <p:ph type="sldNum" sz="quarter" idx="11"/>
          </p:nvPr>
        </p:nvSpPr>
        <p:spPr/>
        <p:txBody>
          <a:bodyPr/>
          <a:lstStyle/>
          <a:p>
            <a:fld id="{9208A793-2245-4818-AD5E-BDD5E94E7712}" type="slidenum">
              <a:rPr lang="zh-TW" altLang="en-US" smtClean="0"/>
              <a:t>‹#›</a:t>
            </a:fld>
            <a:endParaRPr lang="zh-TW" altLang="en-US"/>
          </a:p>
        </p:txBody>
      </p:sp>
      <p:sp>
        <p:nvSpPr>
          <p:cNvPr id="8" name="Footer Placeholder 7">
            <a:extLst>
              <a:ext uri="{FF2B5EF4-FFF2-40B4-BE49-F238E27FC236}">
                <a16:creationId xmlns:a16="http://schemas.microsoft.com/office/drawing/2014/main" id="{3CC551B1-8C77-DE46-84F6-6C3CFD699397}"/>
              </a:ext>
            </a:extLst>
          </p:cNvPr>
          <p:cNvSpPr>
            <a:spLocks noGrp="1"/>
          </p:cNvSpPr>
          <p:nvPr>
            <p:ph type="ftr" sz="quarter" idx="12"/>
          </p:nvPr>
        </p:nvSpPr>
        <p:spPr/>
        <p:txBody>
          <a:bodyPr/>
          <a:lstStyle>
            <a:lvl1pPr>
              <a:defRPr>
                <a:latin typeface="Arial" panose="020B0604020202020204" pitchFamily="34" charset="0"/>
              </a:defRPr>
            </a:lvl1pPr>
          </a:lstStyle>
          <a:p>
            <a:endParaRPr lang="zh-TW" altLang="en-US"/>
          </a:p>
        </p:txBody>
      </p:sp>
      <p:sp>
        <p:nvSpPr>
          <p:cNvPr id="9" name="Title 8">
            <a:extLst>
              <a:ext uri="{FF2B5EF4-FFF2-40B4-BE49-F238E27FC236}">
                <a16:creationId xmlns:a16="http://schemas.microsoft.com/office/drawing/2014/main" id="{98341DC2-F80D-BD4F-90EE-4B809029C2D3}"/>
              </a:ext>
            </a:extLst>
          </p:cNvPr>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41548222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標題及內容">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A54EF0-3155-459E-9ED4-5EDECEC859FA}"/>
              </a:ext>
            </a:extLst>
          </p:cNvPr>
          <p:cNvSpPr>
            <a:spLocks noGrp="1"/>
          </p:cNvSpPr>
          <p:nvPr>
            <p:ph idx="1" hasCustomPrompt="1"/>
          </p:nvPr>
        </p:nvSpPr>
        <p:spPr>
          <a:xfrm>
            <a:off x="609600" y="1371600"/>
            <a:ext cx="11277600" cy="4762471"/>
          </a:xfrm>
          <a:prstGeom prst="rect">
            <a:avLst/>
          </a:prstGeo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baseline="0">
                <a:latin typeface="Arial" panose="020B0604020202020204" pitchFamily="34" charset="0"/>
                <a:cs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b="0" i="0" baseline="0">
                <a:latin typeface="Arial" panose="020B0604020202020204" pitchFamily="34" charset="0"/>
                <a:cs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baseline="0">
                <a:latin typeface="Arial" panose="020B0604020202020204" pitchFamily="34" charset="0"/>
                <a:cs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baseline="0">
                <a:latin typeface="Arial" panose="020B0604020202020204" pitchFamily="34" charset="0"/>
                <a:cs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baseline="0">
                <a:latin typeface="Arial" panose="020B0604020202020204" pitchFamily="34" charset="0"/>
                <a:cs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9208A793-2245-4818-AD5E-BDD5E94E7712}" type="slidenum">
              <a:rPr lang="zh-TW" altLang="en-US" smtClean="0"/>
              <a:t>‹#›</a:t>
            </a:fld>
            <a:endParaRPr lang="zh-TW" altLang="en-US"/>
          </a:p>
        </p:txBody>
      </p:sp>
      <p:sp>
        <p:nvSpPr>
          <p:cNvPr id="12" name="Footer Placeholder 11">
            <a:extLst>
              <a:ext uri="{FF2B5EF4-FFF2-40B4-BE49-F238E27FC236}">
                <a16:creationId xmlns:a16="http://schemas.microsoft.com/office/drawing/2014/main" id="{37A4612B-B8BE-FE4B-85BD-604ED80CCE43}"/>
              </a:ext>
            </a:extLst>
          </p:cNvPr>
          <p:cNvSpPr>
            <a:spLocks noGrp="1"/>
          </p:cNvSpPr>
          <p:nvPr>
            <p:ph type="ftr" sz="quarter" idx="12"/>
          </p:nvPr>
        </p:nvSpPr>
        <p:spPr/>
        <p:txBody>
          <a:bodyPr/>
          <a:lstStyle>
            <a:lvl1pPr>
              <a:defRPr>
                <a:latin typeface="Arial" panose="020B0604020202020204" pitchFamily="34" charset="0"/>
              </a:defRPr>
            </a:lvl1pPr>
          </a:lstStyle>
          <a:p>
            <a:endParaRPr lang="zh-TW" alt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38094376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itle and Side by Sid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A54EF0-3155-459E-9ED4-5EDECEC859FA}"/>
              </a:ext>
            </a:extLst>
          </p:cNvPr>
          <p:cNvSpPr>
            <a:spLocks noGrp="1"/>
          </p:cNvSpPr>
          <p:nvPr>
            <p:ph idx="1" hasCustomPrompt="1"/>
          </p:nvPr>
        </p:nvSpPr>
        <p:spPr>
          <a:xfrm>
            <a:off x="609600" y="1371600"/>
            <a:ext cx="5257800" cy="4762471"/>
          </a:xfrm>
          <a:prstGeom prst="rect">
            <a:avLst/>
          </a:prstGeo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US" noProof="0" dirty="0">
                <a:latin typeface="Arial" panose="020B0604020202020204" pitchFamily="34" charset="0"/>
                <a:cs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lang="en-US" noProof="0" dirty="0">
                <a:latin typeface="Arial" panose="020B0604020202020204" pitchFamily="34" charset="0"/>
                <a:cs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noProof="0" dirty="0">
                <a:latin typeface="Arial" panose="020B0604020202020204" pitchFamily="34" charset="0"/>
                <a:cs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lang="en-US" noProof="0" dirty="0">
                <a:latin typeface="Arial" panose="020B0604020202020204" pitchFamily="34" charset="0"/>
                <a:cs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lang="en-US" dirty="0">
                <a:latin typeface="Arial" panose="020B0604020202020204" pitchFamily="34" charset="0"/>
                <a:cs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9208A793-2245-4818-AD5E-BDD5E94E7712}" type="slidenum">
              <a:rPr lang="zh-TW" altLang="en-US" smtClean="0"/>
              <a:t>‹#›</a:t>
            </a:fld>
            <a:endParaRPr lang="zh-TW" altLang="en-US"/>
          </a:p>
        </p:txBody>
      </p:sp>
      <p:sp>
        <p:nvSpPr>
          <p:cNvPr id="12" name="Footer Placeholder 11">
            <a:extLst>
              <a:ext uri="{FF2B5EF4-FFF2-40B4-BE49-F238E27FC236}">
                <a16:creationId xmlns:a16="http://schemas.microsoft.com/office/drawing/2014/main" id="{37A4612B-B8BE-FE4B-85BD-604ED80CCE43}"/>
              </a:ext>
            </a:extLst>
          </p:cNvPr>
          <p:cNvSpPr>
            <a:spLocks noGrp="1"/>
          </p:cNvSpPr>
          <p:nvPr>
            <p:ph type="ftr" sz="quarter" idx="12"/>
          </p:nvPr>
        </p:nvSpPr>
        <p:spPr/>
        <p:txBody>
          <a:bodyPr/>
          <a:lstStyle>
            <a:lvl1pPr>
              <a:defRPr>
                <a:latin typeface="Arial" panose="020B0604020202020204" pitchFamily="34" charset="0"/>
              </a:defRPr>
            </a:lvl1pPr>
          </a:lstStyle>
          <a:p>
            <a:endParaRPr lang="zh-TW" alt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zh-TW" altLang="en-US"/>
              <a:t>按一下以編輯母片標題樣式</a:t>
            </a:r>
            <a:endParaRPr lang="en-US" dirty="0"/>
          </a:p>
        </p:txBody>
      </p:sp>
      <p:sp>
        <p:nvSpPr>
          <p:cNvPr id="6" name="Content Placeholder 2">
            <a:extLst>
              <a:ext uri="{FF2B5EF4-FFF2-40B4-BE49-F238E27FC236}">
                <a16:creationId xmlns:a16="http://schemas.microsoft.com/office/drawing/2014/main" id="{88F32C60-B018-3948-80B8-2826AA2552D4}"/>
              </a:ext>
            </a:extLst>
          </p:cNvPr>
          <p:cNvSpPr>
            <a:spLocks noGrp="1"/>
          </p:cNvSpPr>
          <p:nvPr>
            <p:ph idx="13" hasCustomPrompt="1"/>
          </p:nvPr>
        </p:nvSpPr>
        <p:spPr>
          <a:xfrm>
            <a:off x="6324602" y="1378527"/>
            <a:ext cx="5257800" cy="4762471"/>
          </a:xfrm>
          <a:prstGeom prst="rect">
            <a:avLst/>
          </a:prstGeo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US" noProof="0" dirty="0">
                <a:latin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lang="en-US" noProof="0" dirty="0">
                <a:latin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noProof="0" dirty="0">
                <a:latin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lang="en-US" noProof="0" dirty="0">
                <a:latin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lang="en-US" dirty="0">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Tree>
    <p:extLst>
      <p:ext uri="{BB962C8B-B14F-4D97-AF65-F5344CB8AC3E}">
        <p14:creationId xmlns:p14="http://schemas.microsoft.com/office/powerpoint/2010/main" val="497366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xt and Pictur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CE20C0D-A7DE-48DF-B095-F557A066298E}"/>
              </a:ext>
            </a:extLst>
          </p:cNvPr>
          <p:cNvSpPr>
            <a:spLocks noGrp="1"/>
          </p:cNvSpPr>
          <p:nvPr>
            <p:ph type="pic" sz="quarter" idx="12"/>
          </p:nvPr>
        </p:nvSpPr>
        <p:spPr>
          <a:xfrm>
            <a:off x="5958261" y="1371600"/>
            <a:ext cx="6132138" cy="4835296"/>
          </a:xfrm>
          <a:prstGeom prst="rect">
            <a:avLst/>
          </a:prstGeom>
        </p:spPr>
        <p:txBody>
          <a:bodyPr>
            <a:normAutofit/>
          </a:bodyPr>
          <a:lstStyle>
            <a:lvl1pPr>
              <a:defRPr sz="2400" b="0" i="0">
                <a:latin typeface="Arial" panose="020B0604020202020204" pitchFamily="34" charset="0"/>
              </a:defRPr>
            </a:lvl1pPr>
          </a:lstStyle>
          <a:p>
            <a:r>
              <a:rPr lang="zh-TW" altLang="en-US"/>
              <a:t>按一下圖示以新增圖片</a:t>
            </a:r>
            <a:endParaRPr lang="en-US" dirty="0"/>
          </a:p>
        </p:txBody>
      </p:sp>
      <p:sp>
        <p:nvSpPr>
          <p:cNvPr id="6" name="Rectangle 3">
            <a:extLst>
              <a:ext uri="{FF2B5EF4-FFF2-40B4-BE49-F238E27FC236}">
                <a16:creationId xmlns:a16="http://schemas.microsoft.com/office/drawing/2014/main" id="{13449C76-4EAF-4B4F-87E4-D5248E9BECAB}"/>
              </a:ext>
            </a:extLst>
          </p:cNvPr>
          <p:cNvSpPr/>
          <p:nvPr/>
        </p:nvSpPr>
        <p:spPr>
          <a:xfrm>
            <a:off x="1" y="6286500"/>
            <a:ext cx="10596880" cy="323776"/>
          </a:xfrm>
          <a:custGeom>
            <a:avLst/>
            <a:gdLst>
              <a:gd name="connsiteX0" fmla="*/ 0 w 10525041"/>
              <a:gd name="connsiteY0" fmla="*/ 0 h 323776"/>
              <a:gd name="connsiteX1" fmla="*/ 10525041 w 10525041"/>
              <a:gd name="connsiteY1" fmla="*/ 0 h 323776"/>
              <a:gd name="connsiteX2" fmla="*/ 10525041 w 10525041"/>
              <a:gd name="connsiteY2" fmla="*/ 323776 h 323776"/>
              <a:gd name="connsiteX3" fmla="*/ 0 w 10525041"/>
              <a:gd name="connsiteY3" fmla="*/ 323776 h 323776"/>
              <a:gd name="connsiteX4" fmla="*/ 0 w 10525041"/>
              <a:gd name="connsiteY4" fmla="*/ 0 h 323776"/>
              <a:gd name="connsiteX0" fmla="*/ 0 w 10652041"/>
              <a:gd name="connsiteY0" fmla="*/ 0 h 323776"/>
              <a:gd name="connsiteX1" fmla="*/ 10652041 w 10652041"/>
              <a:gd name="connsiteY1" fmla="*/ 5080 h 323776"/>
              <a:gd name="connsiteX2" fmla="*/ 10525041 w 10652041"/>
              <a:gd name="connsiteY2" fmla="*/ 323776 h 323776"/>
              <a:gd name="connsiteX3" fmla="*/ 0 w 10652041"/>
              <a:gd name="connsiteY3" fmla="*/ 323776 h 323776"/>
              <a:gd name="connsiteX4" fmla="*/ 0 w 10652041"/>
              <a:gd name="connsiteY4" fmla="*/ 0 h 32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041" h="323776">
                <a:moveTo>
                  <a:pt x="0" y="0"/>
                </a:moveTo>
                <a:lnTo>
                  <a:pt x="10652041" y="5080"/>
                </a:lnTo>
                <a:lnTo>
                  <a:pt x="10525041" y="323776"/>
                </a:lnTo>
                <a:lnTo>
                  <a:pt x="0" y="32377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8" name="Picture 7">
            <a:extLst>
              <a:ext uri="{FF2B5EF4-FFF2-40B4-BE49-F238E27FC236}">
                <a16:creationId xmlns:a16="http://schemas.microsoft.com/office/drawing/2014/main" id="{E9C19C26-DDD8-7A4F-9AD7-C5614E23A2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87656" y="6292364"/>
            <a:ext cx="1276236" cy="397516"/>
          </a:xfrm>
          <a:prstGeom prst="rect">
            <a:avLst/>
          </a:prstGeom>
        </p:spPr>
      </p:pic>
      <p:sp>
        <p:nvSpPr>
          <p:cNvPr id="9" name="Text Placeholder 8">
            <a:extLst>
              <a:ext uri="{FF2B5EF4-FFF2-40B4-BE49-F238E27FC236}">
                <a16:creationId xmlns:a16="http://schemas.microsoft.com/office/drawing/2014/main" id="{85696EFF-AFC5-4542-9584-46083E8C3DA8}"/>
              </a:ext>
            </a:extLst>
          </p:cNvPr>
          <p:cNvSpPr>
            <a:spLocks noGrp="1"/>
          </p:cNvSpPr>
          <p:nvPr>
            <p:ph type="body" sz="quarter" idx="13" hasCustomPrompt="1"/>
          </p:nvPr>
        </p:nvSpPr>
        <p:spPr>
          <a:xfrm>
            <a:off x="609600" y="1371600"/>
            <a:ext cx="5161836" cy="4835296"/>
          </a:xfrm>
          <a:prstGeom prst="rect">
            <a:avLst/>
          </a:prstGeom>
        </p:spPr>
        <p:txBody>
          <a:bodyPr anchor="t" anchorCtr="0">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aseline="0">
                <a:solidFill>
                  <a:schemeClr val="tx1"/>
                </a:solidFill>
                <a:latin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baseline="0">
                <a:solidFill>
                  <a:schemeClr val="tx1"/>
                </a:solidFill>
                <a:latin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800" baseline="0">
                <a:solidFill>
                  <a:schemeClr val="tx1"/>
                </a:solidFill>
                <a:latin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2800" baseline="0">
                <a:solidFill>
                  <a:schemeClr val="tx1"/>
                </a:solidFill>
                <a:latin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2800" baseline="0">
                <a:solidFill>
                  <a:schemeClr val="tx1"/>
                </a:solidFill>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10" name="Slide Number Placeholder 9">
            <a:extLst>
              <a:ext uri="{FF2B5EF4-FFF2-40B4-BE49-F238E27FC236}">
                <a16:creationId xmlns:a16="http://schemas.microsoft.com/office/drawing/2014/main" id="{44A5571E-6D46-AF49-B918-ACB2130FFF3D}"/>
              </a:ext>
            </a:extLst>
          </p:cNvPr>
          <p:cNvSpPr>
            <a:spLocks noGrp="1"/>
          </p:cNvSpPr>
          <p:nvPr>
            <p:ph type="sldNum" sz="quarter" idx="15"/>
          </p:nvPr>
        </p:nvSpPr>
        <p:spPr/>
        <p:txBody>
          <a:bodyPr/>
          <a:lstStyle/>
          <a:p>
            <a:fld id="{9208A793-2245-4818-AD5E-BDD5E94E7712}" type="slidenum">
              <a:rPr lang="zh-TW" altLang="en-US" smtClean="0"/>
              <a:t>‹#›</a:t>
            </a:fld>
            <a:endParaRPr lang="zh-TW" altLang="en-US"/>
          </a:p>
        </p:txBody>
      </p:sp>
      <p:sp>
        <p:nvSpPr>
          <p:cNvPr id="11" name="Footer Placeholder 10">
            <a:extLst>
              <a:ext uri="{FF2B5EF4-FFF2-40B4-BE49-F238E27FC236}">
                <a16:creationId xmlns:a16="http://schemas.microsoft.com/office/drawing/2014/main" id="{DA1FEDCA-9CCA-FF42-B441-D093CF338E0C}"/>
              </a:ext>
            </a:extLst>
          </p:cNvPr>
          <p:cNvSpPr>
            <a:spLocks noGrp="1"/>
          </p:cNvSpPr>
          <p:nvPr>
            <p:ph type="ftr" sz="quarter" idx="16"/>
          </p:nvPr>
        </p:nvSpPr>
        <p:spPr/>
        <p:txBody>
          <a:bodyPr/>
          <a:lstStyle>
            <a:lvl1pPr>
              <a:defRPr>
                <a:latin typeface="Arial" panose="020B0604020202020204" pitchFamily="34" charset="0"/>
              </a:defRPr>
            </a:lvl1pPr>
          </a:lstStyle>
          <a:p>
            <a:endParaRPr lang="zh-TW" altLang="en-US"/>
          </a:p>
        </p:txBody>
      </p:sp>
      <p:sp>
        <p:nvSpPr>
          <p:cNvPr id="12" name="Title 11">
            <a:extLst>
              <a:ext uri="{FF2B5EF4-FFF2-40B4-BE49-F238E27FC236}">
                <a16:creationId xmlns:a16="http://schemas.microsoft.com/office/drawing/2014/main" id="{26B59188-CA07-ED4C-990F-C94539E4F92B}"/>
              </a:ext>
            </a:extLst>
          </p:cNvPr>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34887296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ext and Chart">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13449C76-4EAF-4B4F-87E4-D5248E9BECAB}"/>
              </a:ext>
            </a:extLst>
          </p:cNvPr>
          <p:cNvSpPr/>
          <p:nvPr/>
        </p:nvSpPr>
        <p:spPr>
          <a:xfrm>
            <a:off x="1" y="6286500"/>
            <a:ext cx="10596880" cy="323776"/>
          </a:xfrm>
          <a:custGeom>
            <a:avLst/>
            <a:gdLst>
              <a:gd name="connsiteX0" fmla="*/ 0 w 10525041"/>
              <a:gd name="connsiteY0" fmla="*/ 0 h 323776"/>
              <a:gd name="connsiteX1" fmla="*/ 10525041 w 10525041"/>
              <a:gd name="connsiteY1" fmla="*/ 0 h 323776"/>
              <a:gd name="connsiteX2" fmla="*/ 10525041 w 10525041"/>
              <a:gd name="connsiteY2" fmla="*/ 323776 h 323776"/>
              <a:gd name="connsiteX3" fmla="*/ 0 w 10525041"/>
              <a:gd name="connsiteY3" fmla="*/ 323776 h 323776"/>
              <a:gd name="connsiteX4" fmla="*/ 0 w 10525041"/>
              <a:gd name="connsiteY4" fmla="*/ 0 h 323776"/>
              <a:gd name="connsiteX0" fmla="*/ 0 w 10652041"/>
              <a:gd name="connsiteY0" fmla="*/ 0 h 323776"/>
              <a:gd name="connsiteX1" fmla="*/ 10652041 w 10652041"/>
              <a:gd name="connsiteY1" fmla="*/ 5080 h 323776"/>
              <a:gd name="connsiteX2" fmla="*/ 10525041 w 10652041"/>
              <a:gd name="connsiteY2" fmla="*/ 323776 h 323776"/>
              <a:gd name="connsiteX3" fmla="*/ 0 w 10652041"/>
              <a:gd name="connsiteY3" fmla="*/ 323776 h 323776"/>
              <a:gd name="connsiteX4" fmla="*/ 0 w 10652041"/>
              <a:gd name="connsiteY4" fmla="*/ 0 h 32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041" h="323776">
                <a:moveTo>
                  <a:pt x="0" y="0"/>
                </a:moveTo>
                <a:lnTo>
                  <a:pt x="10652041" y="5080"/>
                </a:lnTo>
                <a:lnTo>
                  <a:pt x="10525041" y="323776"/>
                </a:lnTo>
                <a:lnTo>
                  <a:pt x="0" y="32377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8" name="Picture 7">
            <a:extLst>
              <a:ext uri="{FF2B5EF4-FFF2-40B4-BE49-F238E27FC236}">
                <a16:creationId xmlns:a16="http://schemas.microsoft.com/office/drawing/2014/main" id="{E9C19C26-DDD8-7A4F-9AD7-C5614E23A2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87656" y="6292364"/>
            <a:ext cx="1276236" cy="397516"/>
          </a:xfrm>
          <a:prstGeom prst="rect">
            <a:avLst/>
          </a:prstGeom>
        </p:spPr>
      </p:pic>
      <p:sp>
        <p:nvSpPr>
          <p:cNvPr id="9" name="Text Placeholder 8">
            <a:extLst>
              <a:ext uri="{FF2B5EF4-FFF2-40B4-BE49-F238E27FC236}">
                <a16:creationId xmlns:a16="http://schemas.microsoft.com/office/drawing/2014/main" id="{85696EFF-AFC5-4542-9584-46083E8C3DA8}"/>
              </a:ext>
            </a:extLst>
          </p:cNvPr>
          <p:cNvSpPr>
            <a:spLocks noGrp="1"/>
          </p:cNvSpPr>
          <p:nvPr>
            <p:ph type="body" sz="quarter" idx="13" hasCustomPrompt="1"/>
          </p:nvPr>
        </p:nvSpPr>
        <p:spPr>
          <a:xfrm>
            <a:off x="609600" y="1371599"/>
            <a:ext cx="5161836" cy="4835297"/>
          </a:xfrm>
          <a:prstGeom prst="rect">
            <a:avLst/>
          </a:prstGeom>
        </p:spPr>
        <p:txBody>
          <a:bodyPr anchor="t" anchorCtr="0">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aseline="0">
                <a:solidFill>
                  <a:schemeClr val="tx1"/>
                </a:solidFill>
                <a:latin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baseline="0">
                <a:solidFill>
                  <a:schemeClr val="tx1"/>
                </a:solidFill>
                <a:latin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800" baseline="0">
                <a:solidFill>
                  <a:schemeClr val="tx1"/>
                </a:solidFill>
                <a:latin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2800" baseline="0">
                <a:solidFill>
                  <a:schemeClr val="tx1"/>
                </a:solidFill>
                <a:latin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2800" baseline="0">
                <a:solidFill>
                  <a:schemeClr val="tx1"/>
                </a:solidFill>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2" name="Title 1">
            <a:extLst>
              <a:ext uri="{FF2B5EF4-FFF2-40B4-BE49-F238E27FC236}">
                <a16:creationId xmlns:a16="http://schemas.microsoft.com/office/drawing/2014/main" id="{45EB1A58-7F99-2943-838C-468BDEFDB92F}"/>
              </a:ext>
            </a:extLst>
          </p:cNvPr>
          <p:cNvSpPr>
            <a:spLocks noGrp="1"/>
          </p:cNvSpPr>
          <p:nvPr>
            <p:ph type="title"/>
          </p:nvPr>
        </p:nvSpPr>
        <p:spPr/>
        <p:txBody>
          <a:bodyPr/>
          <a:lstStyle/>
          <a:p>
            <a:r>
              <a:rPr lang="zh-TW" altLang="en-US"/>
              <a:t>按一下以編輯母片標題樣式</a:t>
            </a:r>
            <a:endParaRPr lang="en-US"/>
          </a:p>
        </p:txBody>
      </p:sp>
      <p:sp>
        <p:nvSpPr>
          <p:cNvPr id="5" name="Chart Placeholder 4">
            <a:extLst>
              <a:ext uri="{FF2B5EF4-FFF2-40B4-BE49-F238E27FC236}">
                <a16:creationId xmlns:a16="http://schemas.microsoft.com/office/drawing/2014/main" id="{F2261C8B-A96F-5641-9461-4553158F07C6}"/>
              </a:ext>
            </a:extLst>
          </p:cNvPr>
          <p:cNvSpPr>
            <a:spLocks noGrp="1"/>
          </p:cNvSpPr>
          <p:nvPr>
            <p:ph type="chart" sz="quarter" idx="14"/>
          </p:nvPr>
        </p:nvSpPr>
        <p:spPr>
          <a:xfrm>
            <a:off x="5958260" y="1371597"/>
            <a:ext cx="6132139" cy="4835297"/>
          </a:xfrm>
          <a:prstGeom prst="rect">
            <a:avLst/>
          </a:prstGeom>
        </p:spPr>
        <p:txBody>
          <a:bodyPr/>
          <a:lstStyle/>
          <a:p>
            <a:r>
              <a:rPr lang="zh-TW" altLang="en-US"/>
              <a:t>按一下圖示以新增圖表</a:t>
            </a:r>
            <a:endParaRPr lang="en-US" dirty="0"/>
          </a:p>
        </p:txBody>
      </p:sp>
      <p:sp>
        <p:nvSpPr>
          <p:cNvPr id="12" name="Slide Number Placeholder 11">
            <a:extLst>
              <a:ext uri="{FF2B5EF4-FFF2-40B4-BE49-F238E27FC236}">
                <a16:creationId xmlns:a16="http://schemas.microsoft.com/office/drawing/2014/main" id="{BFD433F9-2D70-7E4E-9171-17DDDD0C1BC5}"/>
              </a:ext>
            </a:extLst>
          </p:cNvPr>
          <p:cNvSpPr>
            <a:spLocks noGrp="1"/>
          </p:cNvSpPr>
          <p:nvPr>
            <p:ph type="sldNum" sz="quarter" idx="16"/>
          </p:nvPr>
        </p:nvSpPr>
        <p:spPr/>
        <p:txBody>
          <a:bodyPr/>
          <a:lstStyle/>
          <a:p>
            <a:fld id="{9208A793-2245-4818-AD5E-BDD5E94E7712}" type="slidenum">
              <a:rPr lang="zh-TW" altLang="en-US" smtClean="0"/>
              <a:t>‹#›</a:t>
            </a:fld>
            <a:endParaRPr lang="zh-TW" altLang="en-US"/>
          </a:p>
        </p:txBody>
      </p:sp>
      <p:sp>
        <p:nvSpPr>
          <p:cNvPr id="13" name="Footer Placeholder 12">
            <a:extLst>
              <a:ext uri="{FF2B5EF4-FFF2-40B4-BE49-F238E27FC236}">
                <a16:creationId xmlns:a16="http://schemas.microsoft.com/office/drawing/2014/main" id="{302C0E7C-100C-7845-90B3-64AF49AFE8D7}"/>
              </a:ext>
            </a:extLst>
          </p:cNvPr>
          <p:cNvSpPr>
            <a:spLocks noGrp="1"/>
          </p:cNvSpPr>
          <p:nvPr>
            <p:ph type="ftr" sz="quarter" idx="17"/>
          </p:nvPr>
        </p:nvSpPr>
        <p:spPr/>
        <p:txBody>
          <a:bodyPr/>
          <a:lstStyle>
            <a:lvl1pPr>
              <a:defRPr>
                <a:latin typeface="Arial" panose="020B0604020202020204" pitchFamily="34" charset="0"/>
              </a:defRPr>
            </a:lvl1pPr>
          </a:lstStyle>
          <a:p>
            <a:endParaRPr lang="zh-TW" altLang="en-US"/>
          </a:p>
        </p:txBody>
      </p:sp>
    </p:spTree>
    <p:extLst>
      <p:ext uri="{BB962C8B-B14F-4D97-AF65-F5344CB8AC3E}">
        <p14:creationId xmlns:p14="http://schemas.microsoft.com/office/powerpoint/2010/main" val="27753354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3F0A99-5B9C-4CA5-9F50-2F4E34F6E27A}"/>
              </a:ext>
            </a:extLst>
          </p:cNvPr>
          <p:cNvSpPr>
            <a:spLocks noGrp="1"/>
          </p:cNvSpPr>
          <p:nvPr>
            <p:ph type="title"/>
          </p:nvPr>
        </p:nvSpPr>
        <p:spPr>
          <a:xfrm>
            <a:off x="609601" y="148581"/>
            <a:ext cx="10972799" cy="845837"/>
          </a:xfrm>
          <a:prstGeom prst="rect">
            <a:avLst/>
          </a:prstGeom>
        </p:spPr>
        <p:txBody>
          <a:bodyPr vert="horz" lIns="91440" tIns="45720" rIns="91440" bIns="45720" rtlCol="0" anchor="t">
            <a:noAutofit/>
          </a:bodyPr>
          <a:lstStyle/>
          <a:p>
            <a:r>
              <a:rPr lang="zh-TW" altLang="en-US"/>
              <a:t>按一下以編輯母片標題樣式</a:t>
            </a:r>
            <a:endParaRPr lang="en-US" dirty="0"/>
          </a:p>
        </p:txBody>
      </p:sp>
      <p:sp>
        <p:nvSpPr>
          <p:cNvPr id="4" name="Rectangle 3">
            <a:extLst>
              <a:ext uri="{FF2B5EF4-FFF2-40B4-BE49-F238E27FC236}">
                <a16:creationId xmlns:a16="http://schemas.microsoft.com/office/drawing/2014/main" id="{0CF89E09-A731-CC49-8125-C8F8CE0318F9}"/>
              </a:ext>
            </a:extLst>
          </p:cNvPr>
          <p:cNvSpPr/>
          <p:nvPr/>
        </p:nvSpPr>
        <p:spPr>
          <a:xfrm>
            <a:off x="1" y="6286500"/>
            <a:ext cx="10596880" cy="323776"/>
          </a:xfrm>
          <a:custGeom>
            <a:avLst/>
            <a:gdLst>
              <a:gd name="connsiteX0" fmla="*/ 0 w 10525041"/>
              <a:gd name="connsiteY0" fmla="*/ 0 h 323776"/>
              <a:gd name="connsiteX1" fmla="*/ 10525041 w 10525041"/>
              <a:gd name="connsiteY1" fmla="*/ 0 h 323776"/>
              <a:gd name="connsiteX2" fmla="*/ 10525041 w 10525041"/>
              <a:gd name="connsiteY2" fmla="*/ 323776 h 323776"/>
              <a:gd name="connsiteX3" fmla="*/ 0 w 10525041"/>
              <a:gd name="connsiteY3" fmla="*/ 323776 h 323776"/>
              <a:gd name="connsiteX4" fmla="*/ 0 w 10525041"/>
              <a:gd name="connsiteY4" fmla="*/ 0 h 323776"/>
              <a:gd name="connsiteX0" fmla="*/ 0 w 10652041"/>
              <a:gd name="connsiteY0" fmla="*/ 0 h 323776"/>
              <a:gd name="connsiteX1" fmla="*/ 10652041 w 10652041"/>
              <a:gd name="connsiteY1" fmla="*/ 5080 h 323776"/>
              <a:gd name="connsiteX2" fmla="*/ 10525041 w 10652041"/>
              <a:gd name="connsiteY2" fmla="*/ 323776 h 323776"/>
              <a:gd name="connsiteX3" fmla="*/ 0 w 10652041"/>
              <a:gd name="connsiteY3" fmla="*/ 323776 h 323776"/>
              <a:gd name="connsiteX4" fmla="*/ 0 w 10652041"/>
              <a:gd name="connsiteY4" fmla="*/ 0 h 32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041" h="323776">
                <a:moveTo>
                  <a:pt x="0" y="0"/>
                </a:moveTo>
                <a:lnTo>
                  <a:pt x="10652041" y="5080"/>
                </a:lnTo>
                <a:lnTo>
                  <a:pt x="10525041" y="323776"/>
                </a:lnTo>
                <a:lnTo>
                  <a:pt x="0" y="32377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9" name="Picture 8">
            <a:extLst>
              <a:ext uri="{FF2B5EF4-FFF2-40B4-BE49-F238E27FC236}">
                <a16:creationId xmlns:a16="http://schemas.microsoft.com/office/drawing/2014/main" id="{A659F023-66C6-6F4C-B75E-9943C4BA33DD}"/>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10587656" y="6292364"/>
            <a:ext cx="1276236" cy="397516"/>
          </a:xfrm>
          <a:prstGeom prst="rect">
            <a:avLst/>
          </a:prstGeom>
        </p:spPr>
      </p:pic>
      <p:sp>
        <p:nvSpPr>
          <p:cNvPr id="16" name="Parallelogram 15">
            <a:extLst>
              <a:ext uri="{FF2B5EF4-FFF2-40B4-BE49-F238E27FC236}">
                <a16:creationId xmlns:a16="http://schemas.microsoft.com/office/drawing/2014/main" id="{4BB4A01D-7D6E-BB4E-BD5D-E3A388293815}"/>
              </a:ext>
            </a:extLst>
          </p:cNvPr>
          <p:cNvSpPr>
            <a:spLocks noChangeAspect="1"/>
          </p:cNvSpPr>
          <p:nvPr/>
        </p:nvSpPr>
        <p:spPr>
          <a:xfrm>
            <a:off x="256215" y="130869"/>
            <a:ext cx="353385" cy="515176"/>
          </a:xfrm>
          <a:prstGeom prst="parallelogram">
            <a:avLst>
              <a:gd name="adj" fmla="val 5961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9A249833-0938-F747-9F14-C1C0453EFF13}"/>
              </a:ext>
            </a:extLst>
          </p:cNvPr>
          <p:cNvSpPr>
            <a:spLocks noGrp="1"/>
          </p:cNvSpPr>
          <p:nvPr>
            <p:ph type="sldNum" sz="quarter" idx="4"/>
          </p:nvPr>
        </p:nvSpPr>
        <p:spPr>
          <a:xfrm>
            <a:off x="688789" y="6610276"/>
            <a:ext cx="2743200" cy="247724"/>
          </a:xfrm>
          <a:prstGeom prst="rect">
            <a:avLst/>
          </a:prstGeom>
        </p:spPr>
        <p:txBody>
          <a:bodyPr vert="horz" lIns="91440" tIns="45720" rIns="91440" bIns="45720" rtlCol="0" anchor="ctr"/>
          <a:lstStyle>
            <a:lvl1pPr algn="l">
              <a:defRPr sz="1200" b="0" i="0">
                <a:solidFill>
                  <a:schemeClr val="tx1">
                    <a:tint val="75000"/>
                  </a:schemeClr>
                </a:solidFill>
                <a:latin typeface="Arial" panose="020B0604020202020204" pitchFamily="34" charset="0"/>
                <a:cs typeface="Arial" panose="020B0604020202020204" pitchFamily="34" charset="0"/>
              </a:defRPr>
            </a:lvl1pPr>
          </a:lstStyle>
          <a:p>
            <a:fld id="{9208A793-2245-4818-AD5E-BDD5E94E7712}" type="slidenum">
              <a:rPr lang="zh-TW" altLang="en-US" smtClean="0"/>
              <a:t>‹#›</a:t>
            </a:fld>
            <a:endParaRPr lang="zh-TW" altLang="en-US"/>
          </a:p>
        </p:txBody>
      </p:sp>
      <p:sp>
        <p:nvSpPr>
          <p:cNvPr id="7" name="Footer Placeholder 6">
            <a:extLst>
              <a:ext uri="{FF2B5EF4-FFF2-40B4-BE49-F238E27FC236}">
                <a16:creationId xmlns:a16="http://schemas.microsoft.com/office/drawing/2014/main" id="{15262525-585B-874C-A8F4-E6885E804513}"/>
              </a:ext>
            </a:extLst>
          </p:cNvPr>
          <p:cNvSpPr>
            <a:spLocks noGrp="1"/>
          </p:cNvSpPr>
          <p:nvPr>
            <p:ph type="ftr" sz="quarter" idx="3"/>
          </p:nvPr>
        </p:nvSpPr>
        <p:spPr>
          <a:xfrm>
            <a:off x="4038600" y="6610276"/>
            <a:ext cx="4114800" cy="247724"/>
          </a:xfrm>
          <a:prstGeom prst="rect">
            <a:avLst/>
          </a:prstGeom>
        </p:spPr>
        <p:txBody>
          <a:bodyPr vert="horz" lIns="91440" tIns="45720" rIns="91440" bIns="45720" rtlCol="0" anchor="ctr"/>
          <a:lstStyle>
            <a:lvl1pPr marL="0" marR="0" indent="0" algn="ctr" defTabSz="914400" rtl="0" eaLnBrk="1" fontAlgn="auto" latinLnBrk="0" hangingPunct="1">
              <a:lnSpc>
                <a:spcPct val="100000"/>
              </a:lnSpc>
              <a:spcBef>
                <a:spcPts val="0"/>
              </a:spcBef>
              <a:spcAft>
                <a:spcPts val="0"/>
              </a:spcAft>
              <a:buClrTx/>
              <a:buSzTx/>
              <a:buFontTx/>
              <a:buNone/>
              <a:tabLst/>
              <a:defRPr sz="1100">
                <a:solidFill>
                  <a:schemeClr val="tx1">
                    <a:tint val="75000"/>
                  </a:schemeClr>
                </a:solidFill>
                <a:latin typeface="Arial" panose="020B0604020202020204" pitchFamily="34" charset="0"/>
                <a:cs typeface="Arial" panose="020B0604020202020204" pitchFamily="34" charset="0"/>
              </a:defRPr>
            </a:lvl1pPr>
          </a:lstStyle>
          <a:p>
            <a:endParaRPr lang="zh-TW" altLang="en-US"/>
          </a:p>
        </p:txBody>
      </p:sp>
      <p:sp>
        <p:nvSpPr>
          <p:cNvPr id="5" name="Text Placeholder 4">
            <a:extLst>
              <a:ext uri="{FF2B5EF4-FFF2-40B4-BE49-F238E27FC236}">
                <a16:creationId xmlns:a16="http://schemas.microsoft.com/office/drawing/2014/main" id="{04F227F0-8FC0-9046-A60F-1749263CF3E5}"/>
              </a:ext>
            </a:extLst>
          </p:cNvPr>
          <p:cNvSpPr>
            <a:spLocks noGrp="1"/>
          </p:cNvSpPr>
          <p:nvPr>
            <p:ph type="body" idx="1"/>
          </p:nvPr>
        </p:nvSpPr>
        <p:spPr>
          <a:xfrm>
            <a:off x="609600" y="1295400"/>
            <a:ext cx="10972800" cy="4743376"/>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Tree>
    <p:extLst>
      <p:ext uri="{BB962C8B-B14F-4D97-AF65-F5344CB8AC3E}">
        <p14:creationId xmlns:p14="http://schemas.microsoft.com/office/powerpoint/2010/main" val="38547673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400" rtl="0" eaLnBrk="1" latinLnBrk="0" hangingPunct="1">
        <a:lnSpc>
          <a:spcPct val="90000"/>
        </a:lnSpc>
        <a:spcBef>
          <a:spcPct val="0"/>
        </a:spcBef>
        <a:buNone/>
        <a:defRPr sz="3200" b="0" i="0" kern="1200">
          <a:solidFill>
            <a:schemeClr val="tx1"/>
          </a:solidFill>
          <a:latin typeface="Arial" panose="020B0604020202020204" pitchFamily="34" charset="0"/>
          <a:ea typeface="+mj-ea"/>
          <a:cs typeface="Arial" panose="020B0604020202020204" pitchFamily="34" charset="0"/>
        </a:defRPr>
      </a:lvl1pPr>
    </p:titleStyle>
    <p:body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baseline="0">
          <a:solidFill>
            <a:schemeClr val="tx1"/>
          </a:solidFill>
          <a:latin typeface="Arial" panose="020B0604020202020204" pitchFamily="34" charset="0"/>
          <a:ea typeface="+mn-ea"/>
          <a:cs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b="0" i="0" kern="1200" baseline="0">
          <a:solidFill>
            <a:schemeClr val="tx1"/>
          </a:solidFill>
          <a:latin typeface="Arial" panose="020B0604020202020204" pitchFamily="34" charset="0"/>
          <a:ea typeface="+mn-ea"/>
          <a:cs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600" kern="1200" baseline="0">
          <a:solidFill>
            <a:schemeClr val="tx1"/>
          </a:solidFill>
          <a:latin typeface="Arial" panose="020B0604020202020204" pitchFamily="34" charset="0"/>
          <a:ea typeface="+mn-ea"/>
          <a:cs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1400" kern="1200" baseline="0">
          <a:solidFill>
            <a:schemeClr val="tx1"/>
          </a:solidFill>
          <a:latin typeface="Arial" panose="020B0604020202020204" pitchFamily="34" charset="0"/>
          <a:ea typeface="+mn-ea"/>
          <a:cs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12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hyperlink" Target="https://www.youtube.com/channel/UCChfS5RAoVzrNwDyqrEFw3Q" TargetMode="Externa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notepad-plus-plus.org/downloads/"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tutorialspoint.com/python/index.htm" TargetMode="Externa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hyperlink" Target="https://www.w3schools.com/python/python_operators.asp" TargetMode="Externa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hyperlink" Target="https://www.facebook.com/groups/304721550536923" TargetMode="External"/><Relationship Id="rId2" Type="http://schemas.openxmlformats.org/officeDocument/2006/relationships/hyperlink" Target="https://github.com/linmingchih/AEDT-Automation-Camp"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ithub.com/linmingchih/AEDT-Automation-Camp" TargetMode="Externa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hyperlink" Target="https://www.facebook.com/groups/304721550536923"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F00E360D-5F36-459A-8321-D0EA4C8C73FE}"/>
              </a:ext>
            </a:extLst>
          </p:cNvPr>
          <p:cNvSpPr>
            <a:spLocks noGrp="1"/>
          </p:cNvSpPr>
          <p:nvPr>
            <p:ph type="body" sz="quarter" idx="10"/>
          </p:nvPr>
        </p:nvSpPr>
        <p:spPr/>
        <p:txBody>
          <a:bodyPr/>
          <a:lstStyle/>
          <a:p>
            <a:r>
              <a:rPr lang="en-US" altLang="zh-TW"/>
              <a:t>Week 1-</a:t>
            </a:r>
            <a:r>
              <a:rPr lang="zh-TW" altLang="en-US" dirty="0"/>
              <a:t>模擬自動化介紹</a:t>
            </a:r>
          </a:p>
          <a:p>
            <a:endParaRPr lang="zh-TW" altLang="en-US" dirty="0"/>
          </a:p>
        </p:txBody>
      </p:sp>
    </p:spTree>
    <p:extLst>
      <p:ext uri="{BB962C8B-B14F-4D97-AF65-F5344CB8AC3E}">
        <p14:creationId xmlns:p14="http://schemas.microsoft.com/office/powerpoint/2010/main" val="34375130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p:txBody>
          <a:bodyPr/>
          <a:lstStyle/>
          <a:p>
            <a:pPr marL="0" indent="0">
              <a:buNone/>
            </a:pPr>
            <a:r>
              <a:rPr lang="zh-TW" altLang="en-US" dirty="0"/>
              <a:t>一個複雜模擬需要上百個操作步驟才能完成。對於固定的應用</a:t>
            </a:r>
            <a:r>
              <a:rPr lang="en-US" altLang="zh-TW" dirty="0"/>
              <a:t>(</a:t>
            </a:r>
            <a:r>
              <a:rPr lang="zh-TW" altLang="en-US" dirty="0"/>
              <a:t>比方說天線設計</a:t>
            </a:r>
            <a:r>
              <a:rPr lang="en-US" altLang="zh-TW" dirty="0"/>
              <a:t>)</a:t>
            </a:r>
            <a:r>
              <a:rPr lang="zh-TW" altLang="en-US" dirty="0"/>
              <a:t>而言，某些操作步驟是固定的</a:t>
            </a:r>
            <a:r>
              <a:rPr lang="en-US" altLang="zh-TW" dirty="0"/>
              <a:t>(</a:t>
            </a:r>
            <a:r>
              <a:rPr lang="zh-TW" altLang="en-US" dirty="0"/>
              <a:t>比方說設</a:t>
            </a:r>
            <a:r>
              <a:rPr lang="en-US" altLang="zh-TW" dirty="0"/>
              <a:t>Port, </a:t>
            </a:r>
            <a:r>
              <a:rPr lang="zh-TW" altLang="en-US" dirty="0"/>
              <a:t>設</a:t>
            </a:r>
            <a:r>
              <a:rPr lang="en-US" altLang="zh-TW" dirty="0"/>
              <a:t>Radiation boundary</a:t>
            </a:r>
            <a:r>
              <a:rPr lang="zh-TW" altLang="en-US" dirty="0"/>
              <a:t>，輸出天線參數</a:t>
            </a:r>
            <a:r>
              <a:rPr lang="en-US" altLang="zh-TW" dirty="0"/>
              <a:t>)</a:t>
            </a:r>
            <a:r>
              <a:rPr lang="zh-TW" altLang="en-US" dirty="0"/>
              <a:t>。如果這些固定操作步驟可以寫進到腳本之中，一鍵完成執行。一方面縮短操作時間，又避免了設定出錯的機會，一舉兩得。對於公司來說可以提高模擬的產出。</a:t>
            </a:r>
          </a:p>
          <a:p>
            <a:pPr marL="0" indent="0">
              <a:buNone/>
            </a:pPr>
            <a:endParaRPr lang="en-US" altLang="zh-TW" dirty="0"/>
          </a:p>
          <a:p>
            <a:pPr marL="0" indent="0">
              <a:buNone/>
            </a:pPr>
            <a:r>
              <a:rPr lang="zh-TW" altLang="en-US" dirty="0"/>
              <a:t>除此之外，自動化可以避免人員異動造成知識斷鏈。當資深工程師異動時，承接模擬工作的新進人員需要一段時間才能充分掌握模擬工作的技巧。平時就將資深工程師摸索出來的模擬流程自動化之後，之後接手的人也可以最少的代價，正確無誤的完成複雜模擬的操作。</a:t>
            </a:r>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zh-TW" altLang="en-US" dirty="0"/>
              <a:t>模擬自動化對公司的好處</a:t>
            </a:r>
          </a:p>
        </p:txBody>
      </p:sp>
    </p:spTree>
    <p:extLst>
      <p:ext uri="{BB962C8B-B14F-4D97-AF65-F5344CB8AC3E}">
        <p14:creationId xmlns:p14="http://schemas.microsoft.com/office/powerpoint/2010/main" val="10864389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A7C2D190-D47F-4A50-A76B-32331DEAE02D}"/>
              </a:ext>
            </a:extLst>
          </p:cNvPr>
          <p:cNvSpPr>
            <a:spLocks noGrp="1"/>
          </p:cNvSpPr>
          <p:nvPr>
            <p:ph idx="1"/>
          </p:nvPr>
        </p:nvSpPr>
        <p:spPr>
          <a:xfrm>
            <a:off x="609600" y="1371600"/>
            <a:ext cx="6612082" cy="4762471"/>
          </a:xfrm>
        </p:spPr>
        <p:txBody>
          <a:bodyPr/>
          <a:lstStyle/>
          <a:p>
            <a:pPr marL="0" indent="0">
              <a:buNone/>
            </a:pPr>
            <a:r>
              <a:rPr lang="zh-TW" altLang="en-US" dirty="0"/>
              <a:t>模擬軟體的精通最多不過半年，之後是一個個案子不斷的的操作，其價值是很低的。工程師的價值是持續的攻克工程難題，這必須不斷的學習及思考。只是熟悉工具的操作不可能進階為領域的專家。掌握程式可以啟發更多的想像。</a:t>
            </a:r>
            <a:endParaRPr lang="en-US" altLang="zh-TW" dirty="0"/>
          </a:p>
          <a:p>
            <a:pPr marL="0" indent="0">
              <a:buNone/>
            </a:pPr>
            <a:endParaRPr lang="en-US" altLang="zh-TW" dirty="0"/>
          </a:p>
          <a:p>
            <a:pPr marL="0" indent="0">
              <a:buNone/>
            </a:pPr>
            <a:r>
              <a:rPr lang="zh-TW" altLang="en-US" dirty="0"/>
              <a:t>技術的拓展不再受限於單一工具本身的功能，有能力串聯不同技術形成獨有的解決方案。也不會對龐大的數據量感到手足無措，反而能在梳理數據過程找到樂趣。隨時在思考如何更有效率的完成模擬工作，而不是煩惱這麼多的工作要做到何時。在提升生產力的同時，也更有餘力去嘗試新的技術領域。</a:t>
            </a:r>
          </a:p>
          <a:p>
            <a:pPr marL="0" indent="0">
              <a:buNone/>
            </a:pPr>
            <a:endParaRPr lang="en-US" altLang="zh-TW" dirty="0"/>
          </a:p>
        </p:txBody>
      </p:sp>
      <p:sp>
        <p:nvSpPr>
          <p:cNvPr id="3" name="標題 2">
            <a:extLst>
              <a:ext uri="{FF2B5EF4-FFF2-40B4-BE49-F238E27FC236}">
                <a16:creationId xmlns:a16="http://schemas.microsoft.com/office/drawing/2014/main" id="{4B98CB43-2487-40FE-B18F-82313D1F9A77}"/>
              </a:ext>
            </a:extLst>
          </p:cNvPr>
          <p:cNvSpPr>
            <a:spLocks noGrp="1"/>
          </p:cNvSpPr>
          <p:nvPr>
            <p:ph type="title"/>
          </p:nvPr>
        </p:nvSpPr>
        <p:spPr/>
        <p:txBody>
          <a:bodyPr/>
          <a:lstStyle/>
          <a:p>
            <a:r>
              <a:rPr lang="zh-TW" altLang="en-US" dirty="0"/>
              <a:t>寫自動化程式對模擬工程師個人的好處</a:t>
            </a:r>
            <a:br>
              <a:rPr lang="zh-TW" altLang="en-US" dirty="0"/>
            </a:br>
            <a:endParaRPr lang="zh-TW" altLang="en-US" dirty="0"/>
          </a:p>
        </p:txBody>
      </p:sp>
      <p:pic>
        <p:nvPicPr>
          <p:cNvPr id="5" name="圖片 4" descr="專注的男性工程師在電腦上工作">
            <a:extLst>
              <a:ext uri="{FF2B5EF4-FFF2-40B4-BE49-F238E27FC236}">
                <a16:creationId xmlns:a16="http://schemas.microsoft.com/office/drawing/2014/main" id="{ED492BD6-05EA-44C0-B851-10A640AEBA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6391" y="1898468"/>
            <a:ext cx="4279130" cy="2852057"/>
          </a:xfrm>
          <a:prstGeom prst="rect">
            <a:avLst/>
          </a:prstGeom>
        </p:spPr>
      </p:pic>
    </p:spTree>
    <p:extLst>
      <p:ext uri="{BB962C8B-B14F-4D97-AF65-F5344CB8AC3E}">
        <p14:creationId xmlns:p14="http://schemas.microsoft.com/office/powerpoint/2010/main" val="33449075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p:txBody>
          <a:bodyPr/>
          <a:lstStyle/>
          <a:p>
            <a:pPr marL="0" indent="0">
              <a:buNone/>
            </a:pPr>
            <a:r>
              <a:rPr lang="zh-TW" altLang="en-US" dirty="0"/>
              <a:t>不需要，自動化程式不會用到複雜的語法，只要知道下面這些就可以開始了：</a:t>
            </a:r>
          </a:p>
          <a:p>
            <a:r>
              <a:rPr lang="zh-TW" altLang="en-US" b="1" dirty="0"/>
              <a:t>基本型別及運算</a:t>
            </a:r>
            <a:r>
              <a:rPr lang="en-US" altLang="zh-TW" b="1" dirty="0"/>
              <a:t>: string, int, float, </a:t>
            </a:r>
            <a:r>
              <a:rPr lang="en-US" altLang="zh-TW" b="1" dirty="0" err="1"/>
              <a:t>boolean</a:t>
            </a:r>
            <a:endParaRPr lang="en-US" altLang="zh-TW" b="1" dirty="0"/>
          </a:p>
          <a:p>
            <a:r>
              <a:rPr lang="zh-TW" altLang="en-US" b="1" dirty="0"/>
              <a:t>基本型別資料結構及運算： </a:t>
            </a:r>
            <a:r>
              <a:rPr lang="en-US" altLang="zh-TW" b="1" dirty="0"/>
              <a:t>list, tuple, dictionary</a:t>
            </a:r>
          </a:p>
          <a:p>
            <a:r>
              <a:rPr lang="zh-TW" altLang="en-US" b="1" dirty="0"/>
              <a:t>控制：</a:t>
            </a:r>
            <a:r>
              <a:rPr lang="en-US" altLang="zh-TW" b="1" dirty="0"/>
              <a:t>if, else</a:t>
            </a:r>
          </a:p>
          <a:p>
            <a:r>
              <a:rPr lang="zh-TW" altLang="en-US" b="1" dirty="0"/>
              <a:t>迴圈：</a:t>
            </a:r>
            <a:r>
              <a:rPr lang="en-US" altLang="zh-TW" b="1" dirty="0"/>
              <a:t>for, continue, break</a:t>
            </a:r>
          </a:p>
          <a:p>
            <a:r>
              <a:rPr lang="zh-TW" altLang="en-US" b="1" dirty="0"/>
              <a:t>匯入：</a:t>
            </a:r>
            <a:r>
              <a:rPr lang="en-US" altLang="zh-TW" b="1" dirty="0"/>
              <a:t>Import</a:t>
            </a:r>
          </a:p>
          <a:p>
            <a:r>
              <a:rPr lang="zh-TW" altLang="en-US" b="1" dirty="0"/>
              <a:t>檔案讀寫函數：</a:t>
            </a:r>
            <a:r>
              <a:rPr lang="en-US" altLang="zh-TW" b="1" dirty="0"/>
              <a:t>Open(), Close()</a:t>
            </a:r>
          </a:p>
          <a:p>
            <a:r>
              <a:rPr lang="zh-TW" altLang="en-US" b="1" dirty="0"/>
              <a:t>函數定義 </a:t>
            </a:r>
            <a:r>
              <a:rPr lang="en-US" altLang="zh-TW" b="1" dirty="0"/>
              <a:t>def foo():</a:t>
            </a:r>
          </a:p>
          <a:p>
            <a:r>
              <a:rPr lang="zh-TW" altLang="en-US" b="1" dirty="0"/>
              <a:t>類別定義 </a:t>
            </a:r>
            <a:r>
              <a:rPr lang="en-US" altLang="zh-TW" b="1" dirty="0"/>
              <a:t>class foo():</a:t>
            </a:r>
          </a:p>
          <a:p>
            <a:endParaRPr lang="zh-TW" altLang="en-US" dirty="0"/>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zh-TW" altLang="en-US" dirty="0"/>
              <a:t>我需要很會寫</a:t>
            </a:r>
            <a:r>
              <a:rPr lang="en-US" altLang="zh-TW" dirty="0"/>
              <a:t>Python</a:t>
            </a:r>
            <a:r>
              <a:rPr lang="zh-TW" altLang="en-US" dirty="0"/>
              <a:t>程式才能在</a:t>
            </a:r>
            <a:r>
              <a:rPr lang="en-US" altLang="zh-TW" dirty="0"/>
              <a:t>AEDT</a:t>
            </a:r>
            <a:r>
              <a:rPr lang="zh-TW" altLang="en-US" dirty="0"/>
              <a:t>上開發自動化程式嗎？</a:t>
            </a:r>
            <a:br>
              <a:rPr lang="zh-TW" altLang="en-US" dirty="0"/>
            </a:br>
            <a:endParaRPr lang="zh-TW" altLang="en-US" dirty="0"/>
          </a:p>
        </p:txBody>
      </p:sp>
    </p:spTree>
    <p:extLst>
      <p:ext uri="{BB962C8B-B14F-4D97-AF65-F5344CB8AC3E}">
        <p14:creationId xmlns:p14="http://schemas.microsoft.com/office/powerpoint/2010/main" val="32919012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p:txBody>
          <a:bodyPr/>
          <a:lstStyle/>
          <a:p>
            <a:pPr marL="0" indent="0">
              <a:buNone/>
            </a:pPr>
            <a:r>
              <a:rPr lang="zh-TW" altLang="en-US" dirty="0"/>
              <a:t>並不是。除了基本語法之外，你還要熟悉以下這些函式庫，你才能透過</a:t>
            </a:r>
            <a:r>
              <a:rPr lang="en-US" altLang="zh-TW" dirty="0"/>
              <a:t>Python</a:t>
            </a:r>
            <a:r>
              <a:rPr lang="zh-TW" altLang="en-US" dirty="0"/>
              <a:t>控制函式庫來與</a:t>
            </a:r>
            <a:r>
              <a:rPr lang="en-US" altLang="zh-TW" dirty="0"/>
              <a:t>AEDT</a:t>
            </a:r>
            <a:r>
              <a:rPr lang="zh-TW" altLang="en-US" dirty="0"/>
              <a:t>互動</a:t>
            </a:r>
          </a:p>
          <a:p>
            <a:r>
              <a:rPr lang="zh-TW" altLang="en-US" b="1" dirty="0"/>
              <a:t>基本函式庫：</a:t>
            </a:r>
            <a:r>
              <a:rPr lang="en-US" altLang="zh-TW" b="1" dirty="0"/>
              <a:t>math, </a:t>
            </a:r>
            <a:r>
              <a:rPr lang="en-US" altLang="zh-TW" b="1" dirty="0" err="1"/>
              <a:t>os</a:t>
            </a:r>
            <a:r>
              <a:rPr lang="en-US" altLang="zh-TW" b="1" dirty="0"/>
              <a:t>, sys,...</a:t>
            </a:r>
          </a:p>
          <a:p>
            <a:r>
              <a:rPr lang="zh-TW" altLang="en-US" b="1" dirty="0"/>
              <a:t>進階函式庫：</a:t>
            </a:r>
            <a:r>
              <a:rPr lang="en-US" altLang="zh-TW" b="1" dirty="0"/>
              <a:t>re, </a:t>
            </a:r>
            <a:r>
              <a:rPr lang="en-US" altLang="zh-TW" b="1" dirty="0" err="1"/>
              <a:t>tkinter</a:t>
            </a:r>
            <a:r>
              <a:rPr lang="en-US" altLang="zh-TW" b="1" dirty="0"/>
              <a:t>, matplotlib,...</a:t>
            </a:r>
          </a:p>
          <a:p>
            <a:r>
              <a:rPr lang="en-US" altLang="zh-TW" b="1" dirty="0"/>
              <a:t>AEDT</a:t>
            </a:r>
            <a:r>
              <a:rPr lang="zh-TW" altLang="en-US" b="1" dirty="0"/>
              <a:t>函式庫：</a:t>
            </a:r>
            <a:r>
              <a:rPr lang="en-US" altLang="zh-TW" b="1" dirty="0"/>
              <a:t>Project, Design, Edit, Module</a:t>
            </a:r>
          </a:p>
          <a:p>
            <a:pPr marL="0" indent="0">
              <a:buNone/>
            </a:pPr>
            <a:endParaRPr lang="en-US" altLang="zh-TW" dirty="0"/>
          </a:p>
          <a:p>
            <a:pPr marL="0" indent="0">
              <a:buNone/>
            </a:pPr>
            <a:r>
              <a:rPr lang="zh-TW" altLang="en-US" dirty="0"/>
              <a:t>熟悉的意思並不是要背下所有的函式以及參數，而是要知道函式庫提供了何種功能，可以解決何種問題。只要知道如何發問問題，便可以透過</a:t>
            </a:r>
            <a:r>
              <a:rPr lang="en-US" altLang="zh-TW" dirty="0"/>
              <a:t>Google</a:t>
            </a:r>
            <a:r>
              <a:rPr lang="zh-TW" altLang="en-US" dirty="0"/>
              <a:t>找到答案。</a:t>
            </a:r>
          </a:p>
          <a:p>
            <a:endParaRPr lang="zh-TW" altLang="en-US" dirty="0"/>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zh-TW" altLang="en-US" dirty="0"/>
              <a:t>是不是學會</a:t>
            </a:r>
            <a:r>
              <a:rPr lang="en-US" altLang="zh-TW" dirty="0"/>
              <a:t>Python</a:t>
            </a:r>
            <a:r>
              <a:rPr lang="zh-TW" altLang="en-US" dirty="0"/>
              <a:t>就可以開發自動化程式了</a:t>
            </a:r>
            <a:br>
              <a:rPr lang="zh-TW" altLang="en-US" dirty="0"/>
            </a:br>
            <a:endParaRPr lang="zh-TW" altLang="en-US" dirty="0"/>
          </a:p>
        </p:txBody>
      </p:sp>
    </p:spTree>
    <p:extLst>
      <p:ext uri="{BB962C8B-B14F-4D97-AF65-F5344CB8AC3E}">
        <p14:creationId xmlns:p14="http://schemas.microsoft.com/office/powerpoint/2010/main" val="14809659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CF66E4CC-5385-41E9-B512-1FCF9A63B10A}"/>
              </a:ext>
            </a:extLst>
          </p:cNvPr>
          <p:cNvSpPr>
            <a:spLocks noGrp="1"/>
          </p:cNvSpPr>
          <p:nvPr>
            <p:ph idx="1"/>
          </p:nvPr>
        </p:nvSpPr>
        <p:spPr>
          <a:xfrm>
            <a:off x="609600" y="1371600"/>
            <a:ext cx="6015487" cy="4762471"/>
          </a:xfrm>
        </p:spPr>
        <p:txBody>
          <a:bodyPr/>
          <a:lstStyle/>
          <a:p>
            <a:pPr marL="0" indent="0">
              <a:buNone/>
            </a:pPr>
            <a:r>
              <a:rPr lang="zh-TW" altLang="en-US" dirty="0"/>
              <a:t>初學者可以考慮下面幾個方向：</a:t>
            </a:r>
          </a:p>
          <a:p>
            <a:r>
              <a:rPr lang="zh-TW" altLang="en-US" b="1" dirty="0"/>
              <a:t>前處理</a:t>
            </a:r>
            <a:r>
              <a:rPr lang="zh-TW" altLang="en-US" dirty="0"/>
              <a:t>。比方說是建模，設</a:t>
            </a:r>
            <a:r>
              <a:rPr lang="en-US" altLang="zh-TW" dirty="0"/>
              <a:t>port</a:t>
            </a:r>
            <a:r>
              <a:rPr lang="zh-TW" altLang="en-US" dirty="0"/>
              <a:t>，合成電路原理圖等等。</a:t>
            </a:r>
          </a:p>
          <a:p>
            <a:r>
              <a:rPr lang="zh-TW" altLang="en-US" b="1" dirty="0"/>
              <a:t>後處理</a:t>
            </a:r>
            <a:r>
              <a:rPr lang="zh-TW" altLang="en-US" dirty="0"/>
              <a:t>。比方說是匯出模擬資料並生成報告，輸出模擬資源等。</a:t>
            </a:r>
          </a:p>
          <a:p>
            <a:r>
              <a:rPr lang="zh-TW" altLang="en-US" b="1" dirty="0"/>
              <a:t>簡化操作</a:t>
            </a:r>
            <a:r>
              <a:rPr lang="zh-TW" altLang="en-US" dirty="0"/>
              <a:t>。將多個步驟連接成單一步驟，並連接到熱鍵。</a:t>
            </a:r>
          </a:p>
          <a:p>
            <a:endParaRPr lang="zh-TW" altLang="en-US" dirty="0"/>
          </a:p>
        </p:txBody>
      </p:sp>
      <p:sp>
        <p:nvSpPr>
          <p:cNvPr id="3" name="標題 2">
            <a:extLst>
              <a:ext uri="{FF2B5EF4-FFF2-40B4-BE49-F238E27FC236}">
                <a16:creationId xmlns:a16="http://schemas.microsoft.com/office/drawing/2014/main" id="{B9BA11D4-5DA0-4953-8C53-1201BD9A3419}"/>
              </a:ext>
            </a:extLst>
          </p:cNvPr>
          <p:cNvSpPr>
            <a:spLocks noGrp="1"/>
          </p:cNvSpPr>
          <p:nvPr>
            <p:ph type="title"/>
          </p:nvPr>
        </p:nvSpPr>
        <p:spPr/>
        <p:txBody>
          <a:bodyPr/>
          <a:lstStyle/>
          <a:p>
            <a:r>
              <a:rPr lang="zh-TW" altLang="en-US" dirty="0"/>
              <a:t>可以從哪些步驟切入模擬自動化？</a:t>
            </a:r>
            <a:br>
              <a:rPr lang="zh-TW" altLang="en-US" dirty="0"/>
            </a:br>
            <a:endParaRPr lang="zh-TW" altLang="en-US" dirty="0"/>
          </a:p>
        </p:txBody>
      </p:sp>
      <p:pic>
        <p:nvPicPr>
          <p:cNvPr id="6" name="圖片 5" descr="機器齒輪">
            <a:extLst>
              <a:ext uri="{FF2B5EF4-FFF2-40B4-BE49-F238E27FC236}">
                <a16:creationId xmlns:a16="http://schemas.microsoft.com/office/drawing/2014/main" id="{4E71F95B-A0D8-4E1B-AAE2-D65BBD4AFE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1545" y="1371600"/>
            <a:ext cx="4879429" cy="3252159"/>
          </a:xfrm>
          <a:prstGeom prst="rect">
            <a:avLst/>
          </a:prstGeom>
        </p:spPr>
      </p:pic>
    </p:spTree>
    <p:extLst>
      <p:ext uri="{BB962C8B-B14F-4D97-AF65-F5344CB8AC3E}">
        <p14:creationId xmlns:p14="http://schemas.microsoft.com/office/powerpoint/2010/main" val="29842314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p:txBody>
          <a:bodyPr/>
          <a:lstStyle/>
          <a:p>
            <a:pPr marL="0" indent="0">
              <a:buNone/>
            </a:pPr>
            <a:r>
              <a:rPr lang="zh-TW" altLang="en-US" dirty="0"/>
              <a:t>在執行模擬之前，我們必須先完成設計或</a:t>
            </a:r>
            <a:r>
              <a:rPr lang="en-US" altLang="zh-TW" dirty="0"/>
              <a:t>3D</a:t>
            </a:r>
            <a:r>
              <a:rPr lang="zh-TW" altLang="en-US" dirty="0"/>
              <a:t>建模，材料庫的設定，</a:t>
            </a:r>
            <a:r>
              <a:rPr lang="en-US" altLang="zh-TW" dirty="0"/>
              <a:t>Port</a:t>
            </a:r>
            <a:r>
              <a:rPr lang="zh-TW" altLang="en-US" dirty="0"/>
              <a:t>的設置等等。對於某些設計，上述所提到的工作相當的繁複。例如大型天線陣列。手動設置往往曠日廢時又容易出錯。此時便可以透過前處理自動化來加速完成。</a:t>
            </a:r>
            <a:endParaRPr lang="en-US" altLang="zh-TW" dirty="0"/>
          </a:p>
          <a:p>
            <a:pPr marL="0" indent="0">
              <a:buNone/>
            </a:pPr>
            <a:endParaRPr lang="en-US" altLang="zh-TW" dirty="0"/>
          </a:p>
          <a:p>
            <a:pPr marL="0" indent="0">
              <a:buNone/>
            </a:pPr>
            <a:r>
              <a:rPr lang="zh-TW" altLang="en-US" dirty="0"/>
              <a:t>前處理自動化主要是透過呼叫</a:t>
            </a:r>
            <a:r>
              <a:rPr lang="en-US" altLang="zh-TW" dirty="0"/>
              <a:t>AEDT</a:t>
            </a:r>
            <a:r>
              <a:rPr lang="zh-TW" altLang="en-US" dirty="0"/>
              <a:t>的</a:t>
            </a:r>
            <a:r>
              <a:rPr lang="en-US" altLang="zh-TW" dirty="0"/>
              <a:t>API(Application Programming Interface)</a:t>
            </a:r>
            <a:r>
              <a:rPr lang="zh-TW" altLang="en-US" dirty="0"/>
              <a:t>函式來完成建模或加入新的材料等等。一般開發前處理自動化程式的方式是先行錄製一段操作，再加以修改擴充。比方說是加入迴圈來重複其操作，以節省人為操作所耗費的時間。錄製的</a:t>
            </a:r>
            <a:r>
              <a:rPr lang="en-US" altLang="zh-TW" dirty="0"/>
              <a:t>Python</a:t>
            </a:r>
            <a:r>
              <a:rPr lang="zh-TW" altLang="en-US" dirty="0"/>
              <a:t>程式可以用一般文字編輯器加以修改，個人偏好</a:t>
            </a:r>
            <a:r>
              <a:rPr lang="en-US" altLang="zh-TW" dirty="0"/>
              <a:t>Notepad++</a:t>
            </a:r>
            <a:r>
              <a:rPr lang="zh-TW" altLang="en-US" dirty="0"/>
              <a:t>。</a:t>
            </a:r>
          </a:p>
          <a:p>
            <a:endParaRPr lang="zh-TW" altLang="en-US" dirty="0"/>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zh-TW" altLang="en-US" dirty="0"/>
              <a:t>可以介紹</a:t>
            </a:r>
            <a:r>
              <a:rPr lang="en-US" altLang="zh-TW" dirty="0"/>
              <a:t>"</a:t>
            </a:r>
            <a:r>
              <a:rPr lang="zh-TW" altLang="en-US" dirty="0"/>
              <a:t>前處理</a:t>
            </a:r>
            <a:r>
              <a:rPr lang="en-US" altLang="zh-TW" dirty="0"/>
              <a:t>"</a:t>
            </a:r>
            <a:r>
              <a:rPr lang="zh-TW" altLang="en-US" dirty="0"/>
              <a:t>自動化嗎？</a:t>
            </a:r>
          </a:p>
        </p:txBody>
      </p:sp>
    </p:spTree>
    <p:extLst>
      <p:ext uri="{BB962C8B-B14F-4D97-AF65-F5344CB8AC3E}">
        <p14:creationId xmlns:p14="http://schemas.microsoft.com/office/powerpoint/2010/main" val="23366144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p:txBody>
          <a:bodyPr>
            <a:normAutofit/>
          </a:bodyPr>
          <a:lstStyle/>
          <a:p>
            <a:pPr marL="0" indent="0">
              <a:buNone/>
            </a:pPr>
            <a:r>
              <a:rPr lang="zh-TW" altLang="en-US" dirty="0"/>
              <a:t>首先是錄製腳本，如果操作步驟繁複，可以分段錄製到不同的腳本當中。接下來將不同功能的程式碼包裝到不同函式當中，只留下需要的參數即可。每當包裝完一組程式碼，隨即編寫測試程式，如有必要可以用</a:t>
            </a:r>
            <a:r>
              <a:rPr lang="en-US" altLang="zh-TW" dirty="0" err="1"/>
              <a:t>AddWarningMessage</a:t>
            </a:r>
            <a:r>
              <a:rPr lang="en-US" altLang="zh-TW" dirty="0"/>
              <a:t>()</a:t>
            </a:r>
            <a:r>
              <a:rPr lang="zh-TW" altLang="en-US" dirty="0"/>
              <a:t>將函式當中的變數輸出到</a:t>
            </a:r>
            <a:r>
              <a:rPr lang="en-US" altLang="zh-TW" dirty="0"/>
              <a:t>AEDT</a:t>
            </a:r>
            <a:r>
              <a:rPr lang="zh-TW" altLang="en-US" dirty="0"/>
              <a:t>的訊息視窗當中來協助除錯。最後串接所有程式之後進行完整功能測試。一切無誤，再視需要編寫使用者介面，並連結功能碼及使用者介面碼，完成開發工作。最後便是編寫使用說明並發布。</a:t>
            </a:r>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zh-TW" altLang="en-US" dirty="0"/>
              <a:t>可以簡單描述</a:t>
            </a:r>
            <a:r>
              <a:rPr lang="en-US" altLang="zh-TW" dirty="0"/>
              <a:t>"</a:t>
            </a:r>
            <a:r>
              <a:rPr lang="zh-TW" altLang="en-US" dirty="0"/>
              <a:t>前處理</a:t>
            </a:r>
            <a:r>
              <a:rPr lang="en-US" altLang="zh-TW" dirty="0"/>
              <a:t>"</a:t>
            </a:r>
            <a:r>
              <a:rPr lang="zh-TW" altLang="en-US" dirty="0"/>
              <a:t>自動化的流程嗎？</a:t>
            </a:r>
            <a:br>
              <a:rPr lang="zh-TW" altLang="en-US" dirty="0"/>
            </a:br>
            <a:endParaRPr lang="zh-TW" altLang="en-US" dirty="0"/>
          </a:p>
        </p:txBody>
      </p:sp>
      <p:graphicFrame>
        <p:nvGraphicFramePr>
          <p:cNvPr id="4" name="資料庫圖表 3">
            <a:extLst>
              <a:ext uri="{FF2B5EF4-FFF2-40B4-BE49-F238E27FC236}">
                <a16:creationId xmlns:a16="http://schemas.microsoft.com/office/drawing/2014/main" id="{FD53449D-A831-4BBF-AF0A-12B30E33E76B}"/>
              </a:ext>
            </a:extLst>
          </p:cNvPr>
          <p:cNvGraphicFramePr/>
          <p:nvPr>
            <p:extLst>
              <p:ext uri="{D42A27DB-BD31-4B8C-83A1-F6EECF244321}">
                <p14:modId xmlns:p14="http://schemas.microsoft.com/office/powerpoint/2010/main" val="2467808847"/>
              </p:ext>
            </p:extLst>
          </p:nvPr>
        </p:nvGraphicFramePr>
        <p:xfrm>
          <a:off x="231475" y="3364302"/>
          <a:ext cx="11729049" cy="2761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6559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p:txBody>
          <a:bodyPr/>
          <a:lstStyle/>
          <a:p>
            <a:pPr marL="0" indent="0">
              <a:buNone/>
            </a:pPr>
            <a:r>
              <a:rPr lang="zh-TW" altLang="en-US" dirty="0"/>
              <a:t>後處理指的是模擬後的資料處理。模擬的大量資料產出提供了設計的重要訊息，</a:t>
            </a:r>
            <a:r>
              <a:rPr lang="en-US" altLang="zh-TW" dirty="0"/>
              <a:t>AEDT</a:t>
            </a:r>
            <a:r>
              <a:rPr lang="zh-TW" altLang="en-US" dirty="0"/>
              <a:t>當中的各式報表可以支持大部分的需求，比方說是</a:t>
            </a:r>
            <a:r>
              <a:rPr lang="en-US" altLang="zh-TW" dirty="0"/>
              <a:t>XY</a:t>
            </a:r>
            <a:r>
              <a:rPr lang="zh-TW" altLang="en-US" dirty="0"/>
              <a:t>圖，表格，密度分布圖等等。但是一旦要分析的資料較為複雜，</a:t>
            </a:r>
            <a:r>
              <a:rPr lang="en-US" altLang="zh-TW" dirty="0"/>
              <a:t>Report</a:t>
            </a:r>
            <a:r>
              <a:rPr lang="zh-TW" altLang="en-US" dirty="0"/>
              <a:t>無法勝任時，我們便需要將模擬完成的原始資料匯出到第三方軟體</a:t>
            </a:r>
            <a:r>
              <a:rPr lang="en-US" altLang="zh-TW" dirty="0"/>
              <a:t>(</a:t>
            </a:r>
            <a:r>
              <a:rPr lang="zh-TW" altLang="en-US" dirty="0"/>
              <a:t>如</a:t>
            </a:r>
            <a:r>
              <a:rPr lang="en-US" altLang="zh-TW" dirty="0" err="1"/>
              <a:t>Matlab</a:t>
            </a:r>
            <a:r>
              <a:rPr lang="en-US" altLang="zh-TW" dirty="0"/>
              <a:t>, Python)</a:t>
            </a:r>
            <a:r>
              <a:rPr lang="zh-TW" altLang="en-US" dirty="0"/>
              <a:t>來分析。</a:t>
            </a:r>
            <a:endParaRPr lang="en-US" altLang="zh-TW" dirty="0"/>
          </a:p>
          <a:p>
            <a:pPr marL="0" indent="0">
              <a:buNone/>
            </a:pPr>
            <a:endParaRPr lang="en-US" altLang="zh-TW" dirty="0"/>
          </a:p>
          <a:p>
            <a:pPr marL="0" indent="0">
              <a:buNone/>
            </a:pPr>
            <a:r>
              <a:rPr lang="zh-TW" altLang="en-US" dirty="0"/>
              <a:t>這部分牽涉了資料匯出、運算、視覺化、排版等等。需要自動化來簡化這一連串的瑣碎流程。舉例來說，一組複雜的</a:t>
            </a:r>
            <a:r>
              <a:rPr lang="en-US" altLang="zh-TW" dirty="0"/>
              <a:t>QFN</a:t>
            </a:r>
            <a:r>
              <a:rPr lang="zh-TW" altLang="en-US" dirty="0"/>
              <a:t>封裝完成模擬之後，生成了上百組的</a:t>
            </a:r>
            <a:r>
              <a:rPr lang="en-US" altLang="zh-TW" dirty="0"/>
              <a:t>RLC</a:t>
            </a:r>
            <a:r>
              <a:rPr lang="zh-TW" altLang="en-US" dirty="0"/>
              <a:t>等效電路模型，便可以透過腳本快速找出</a:t>
            </a:r>
            <a:r>
              <a:rPr lang="en-US" altLang="zh-TW" dirty="0"/>
              <a:t>RLC</a:t>
            </a:r>
            <a:r>
              <a:rPr lang="zh-TW" altLang="en-US" dirty="0"/>
              <a:t>值超出標準的腳位，而不需要人工逐條檢視紀錄。</a:t>
            </a:r>
          </a:p>
          <a:p>
            <a:pPr marL="0" indent="0">
              <a:buNone/>
            </a:pPr>
            <a:endParaRPr lang="en-US" altLang="zh-TW" dirty="0"/>
          </a:p>
          <a:p>
            <a:endParaRPr lang="zh-TW" altLang="en-US" dirty="0"/>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zh-TW" altLang="en-US" dirty="0"/>
              <a:t>可以說明</a:t>
            </a:r>
            <a:r>
              <a:rPr lang="en-US" altLang="zh-TW" dirty="0"/>
              <a:t>"</a:t>
            </a:r>
            <a:r>
              <a:rPr lang="zh-TW" altLang="en-US" dirty="0"/>
              <a:t>後處理</a:t>
            </a:r>
            <a:r>
              <a:rPr lang="en-US" altLang="zh-TW" dirty="0"/>
              <a:t>"</a:t>
            </a:r>
            <a:r>
              <a:rPr lang="zh-TW" altLang="en-US" dirty="0"/>
              <a:t>自動化嗎？</a:t>
            </a:r>
            <a:br>
              <a:rPr lang="zh-TW" altLang="en-US" dirty="0"/>
            </a:br>
            <a:endParaRPr lang="zh-TW" altLang="en-US" dirty="0"/>
          </a:p>
        </p:txBody>
      </p:sp>
    </p:spTree>
    <p:extLst>
      <p:ext uri="{BB962C8B-B14F-4D97-AF65-F5344CB8AC3E}">
        <p14:creationId xmlns:p14="http://schemas.microsoft.com/office/powerpoint/2010/main" val="25176862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3D697C93-A474-45CC-B0C2-8F3A88BE5303}"/>
              </a:ext>
            </a:extLst>
          </p:cNvPr>
          <p:cNvSpPr>
            <a:spLocks noGrp="1"/>
          </p:cNvSpPr>
          <p:nvPr>
            <p:ph idx="1"/>
          </p:nvPr>
        </p:nvSpPr>
        <p:spPr/>
        <p:txBody>
          <a:bodyPr/>
          <a:lstStyle/>
          <a:p>
            <a:pPr marL="0" indent="0">
              <a:buNone/>
            </a:pPr>
            <a:r>
              <a:rPr lang="en-US" altLang="zh-TW" dirty="0"/>
              <a:t>Anaconda</a:t>
            </a:r>
            <a:r>
              <a:rPr lang="zh-TW" altLang="en-US" dirty="0"/>
              <a:t>是一個免費開源的</a:t>
            </a:r>
            <a:r>
              <a:rPr lang="en-US" altLang="zh-TW" dirty="0"/>
              <a:t>Python</a:t>
            </a:r>
            <a:r>
              <a:rPr lang="zh-TW" altLang="en-US" dirty="0"/>
              <a:t>和</a:t>
            </a:r>
            <a:r>
              <a:rPr lang="en-US" altLang="zh-TW" dirty="0"/>
              <a:t>R</a:t>
            </a:r>
            <a:r>
              <a:rPr lang="zh-TW" altLang="en-US" dirty="0"/>
              <a:t>語言的發行版本，用於計算科學（資料科學、機器學習、巨量資料處理和預測分析），</a:t>
            </a:r>
            <a:r>
              <a:rPr lang="en-US" altLang="zh-TW" dirty="0"/>
              <a:t>Anaconda</a:t>
            </a:r>
            <a:r>
              <a:rPr lang="zh-TW" altLang="en-US" dirty="0"/>
              <a:t>致力於簡化包管理和部署。</a:t>
            </a:r>
            <a:r>
              <a:rPr lang="en-US" altLang="zh-TW" dirty="0"/>
              <a:t>Anaconda</a:t>
            </a:r>
            <a:r>
              <a:rPr lang="zh-TW" altLang="en-US" dirty="0"/>
              <a:t>的包使用軟體套件管理系統</a:t>
            </a:r>
            <a:r>
              <a:rPr lang="en-US" altLang="zh-TW" dirty="0" err="1"/>
              <a:t>Conda</a:t>
            </a:r>
            <a:r>
              <a:rPr lang="zh-TW" altLang="en-US" dirty="0"/>
              <a:t>進行管理。超過</a:t>
            </a:r>
            <a:r>
              <a:rPr lang="en-US" altLang="zh-TW" dirty="0"/>
              <a:t>1200</a:t>
            </a:r>
            <a:r>
              <a:rPr lang="zh-TW" altLang="en-US" dirty="0"/>
              <a:t>萬人使用</a:t>
            </a:r>
            <a:r>
              <a:rPr lang="en-US" altLang="zh-TW" dirty="0"/>
              <a:t>Anaconda</a:t>
            </a:r>
            <a:r>
              <a:rPr lang="zh-TW" altLang="en-US" dirty="0"/>
              <a:t>發行版本，並且</a:t>
            </a:r>
            <a:r>
              <a:rPr lang="en-US" altLang="zh-TW" dirty="0"/>
              <a:t>Anaconda</a:t>
            </a:r>
            <a:r>
              <a:rPr lang="zh-TW" altLang="en-US" dirty="0"/>
              <a:t>擁有超過</a:t>
            </a:r>
            <a:r>
              <a:rPr lang="en-US" altLang="zh-TW" dirty="0"/>
              <a:t>1400</a:t>
            </a:r>
            <a:r>
              <a:rPr lang="zh-TW" altLang="en-US" dirty="0"/>
              <a:t>個適用於</a:t>
            </a:r>
            <a:r>
              <a:rPr lang="en-US" altLang="zh-TW" dirty="0"/>
              <a:t>Windows</a:t>
            </a:r>
            <a:r>
              <a:rPr lang="zh-TW" altLang="en-US" dirty="0"/>
              <a:t>、</a:t>
            </a:r>
            <a:r>
              <a:rPr lang="en-US" altLang="zh-TW" dirty="0"/>
              <a:t>Linux</a:t>
            </a:r>
            <a:r>
              <a:rPr lang="zh-TW" altLang="en-US" dirty="0"/>
              <a:t>和</a:t>
            </a:r>
            <a:r>
              <a:rPr lang="en-US" altLang="zh-TW" dirty="0"/>
              <a:t>MacOS</a:t>
            </a:r>
            <a:r>
              <a:rPr lang="zh-TW" altLang="en-US" dirty="0"/>
              <a:t>的資料科學軟體包</a:t>
            </a:r>
            <a:r>
              <a:rPr lang="en-US" altLang="zh-TW" dirty="0"/>
              <a:t>[Wiki]</a:t>
            </a:r>
            <a:r>
              <a:rPr lang="zh-TW" altLang="en-US" dirty="0"/>
              <a:t>。</a:t>
            </a:r>
          </a:p>
        </p:txBody>
      </p:sp>
      <p:sp>
        <p:nvSpPr>
          <p:cNvPr id="3" name="標題 2">
            <a:extLst>
              <a:ext uri="{FF2B5EF4-FFF2-40B4-BE49-F238E27FC236}">
                <a16:creationId xmlns:a16="http://schemas.microsoft.com/office/drawing/2014/main" id="{2DD91989-CDE1-4303-A072-9E74F8D89133}"/>
              </a:ext>
            </a:extLst>
          </p:cNvPr>
          <p:cNvSpPr>
            <a:spLocks noGrp="1"/>
          </p:cNvSpPr>
          <p:nvPr>
            <p:ph type="title"/>
          </p:nvPr>
        </p:nvSpPr>
        <p:spPr/>
        <p:txBody>
          <a:bodyPr/>
          <a:lstStyle/>
          <a:p>
            <a:r>
              <a:rPr lang="en-US" altLang="zh-TW" dirty="0"/>
              <a:t>Anaconda</a:t>
            </a:r>
            <a:endParaRPr lang="zh-TW" altLang="en-US" dirty="0"/>
          </a:p>
        </p:txBody>
      </p:sp>
      <p:pic>
        <p:nvPicPr>
          <p:cNvPr id="1026" name="Picture 2" descr="How to shrink NumPy, SciPy, Pandas, and Matplotlib for your data ...">
            <a:extLst>
              <a:ext uri="{FF2B5EF4-FFF2-40B4-BE49-F238E27FC236}">
                <a16:creationId xmlns:a16="http://schemas.microsoft.com/office/drawing/2014/main" id="{466DAAA2-68E3-4BA1-8419-6CA99099B5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3584" y="3429000"/>
            <a:ext cx="6898411" cy="2246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55551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a:xfrm>
            <a:off x="609600" y="1371600"/>
            <a:ext cx="6498566" cy="4762471"/>
          </a:xfrm>
        </p:spPr>
        <p:txBody>
          <a:bodyPr>
            <a:normAutofit/>
          </a:bodyPr>
          <a:lstStyle/>
          <a:p>
            <a:pPr marL="0" indent="0">
              <a:buNone/>
            </a:pPr>
            <a:r>
              <a:rPr lang="zh-TW" altLang="en-US" dirty="0"/>
              <a:t>簡單的程式數十行代碼即可完成，開發時間不過數十分鐘。複雜的幾千行，開發時間需要數天到數周。這當然跟工程師對程式設計的掌握度及</a:t>
            </a:r>
            <a:r>
              <a:rPr lang="en-US" altLang="zh-TW" dirty="0"/>
              <a:t>AEDT</a:t>
            </a:r>
            <a:r>
              <a:rPr lang="zh-TW" altLang="en-US" dirty="0"/>
              <a:t>的熟悉度有絕對的關係。</a:t>
            </a:r>
            <a:endParaRPr lang="en-US" altLang="zh-TW" dirty="0"/>
          </a:p>
          <a:p>
            <a:pPr marL="0" indent="0">
              <a:buNone/>
            </a:pPr>
            <a:endParaRPr lang="en-US" altLang="zh-TW" dirty="0"/>
          </a:p>
          <a:p>
            <a:pPr marL="0" indent="0">
              <a:buNone/>
            </a:pPr>
            <a:r>
              <a:rPr lang="zh-TW" altLang="en-US" dirty="0"/>
              <a:t>開發自動化程式需要使用到</a:t>
            </a:r>
            <a:r>
              <a:rPr lang="en-US" altLang="zh-TW" dirty="0"/>
              <a:t>AEDT</a:t>
            </a:r>
            <a:r>
              <a:rPr lang="zh-TW" altLang="en-US" dirty="0"/>
              <a:t>的函式庫，找到所需的函式並熟悉函式的輸出入是最花時間的地方。單單</a:t>
            </a:r>
            <a:r>
              <a:rPr lang="en-US" altLang="zh-TW" dirty="0"/>
              <a:t>HFSS</a:t>
            </a:r>
            <a:r>
              <a:rPr lang="zh-TW" altLang="en-US" dirty="0"/>
              <a:t>就提供了上千個函式，如果要透過人工從無到有開發自動化程式其工作量不敢想像。所幸</a:t>
            </a:r>
            <a:r>
              <a:rPr lang="en-US" altLang="zh-TW" dirty="0"/>
              <a:t>AEDT</a:t>
            </a:r>
            <a:r>
              <a:rPr lang="zh-TW" altLang="en-US" dirty="0"/>
              <a:t>可以讓使用者錄製操作步驟並輸出腳本，這約莫節省了</a:t>
            </a:r>
            <a:r>
              <a:rPr lang="en-US" altLang="zh-TW" dirty="0"/>
              <a:t>80%</a:t>
            </a:r>
            <a:r>
              <a:rPr lang="zh-TW" altLang="en-US" dirty="0"/>
              <a:t>函式查詢及學習的時間。另外</a:t>
            </a:r>
            <a:r>
              <a:rPr lang="en-US" altLang="zh-TW" dirty="0"/>
              <a:t>20%</a:t>
            </a:r>
            <a:r>
              <a:rPr lang="zh-TW" altLang="en-US" dirty="0"/>
              <a:t>的函數是</a:t>
            </a:r>
            <a:r>
              <a:rPr lang="en-US" altLang="zh-TW" dirty="0"/>
              <a:t>"</a:t>
            </a:r>
            <a:r>
              <a:rPr lang="zh-TW" altLang="en-US" dirty="0"/>
              <a:t>查詢</a:t>
            </a:r>
            <a:r>
              <a:rPr lang="en-US" altLang="zh-TW" dirty="0"/>
              <a:t>"</a:t>
            </a:r>
            <a:r>
              <a:rPr lang="zh-TW" altLang="en-US" dirty="0"/>
              <a:t>相關的函式無法透過錄製得到，便需要查找文件。</a:t>
            </a:r>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zh-TW" altLang="en-US" dirty="0"/>
              <a:t>完成一個</a:t>
            </a:r>
            <a:r>
              <a:rPr lang="en-US" altLang="zh-TW" dirty="0"/>
              <a:t>AEDT</a:t>
            </a:r>
            <a:r>
              <a:rPr lang="zh-TW" altLang="en-US" dirty="0"/>
              <a:t>自動化程式要多久時間？最大的困難是什麼？</a:t>
            </a:r>
            <a:br>
              <a:rPr lang="zh-TW" altLang="en-US" dirty="0"/>
            </a:br>
            <a:endParaRPr lang="zh-TW" altLang="en-US" dirty="0"/>
          </a:p>
        </p:txBody>
      </p:sp>
      <p:pic>
        <p:nvPicPr>
          <p:cNvPr id="4" name="圖片 3" descr="碼錶">
            <a:extLst>
              <a:ext uri="{FF2B5EF4-FFF2-40B4-BE49-F238E27FC236}">
                <a16:creationId xmlns:a16="http://schemas.microsoft.com/office/drawing/2014/main" id="{E011DAF0-479D-45D0-9207-BD9AA0DA5E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3155" y="2194561"/>
            <a:ext cx="4588086" cy="2695052"/>
          </a:xfrm>
          <a:prstGeom prst="rect">
            <a:avLst/>
          </a:prstGeom>
        </p:spPr>
      </p:pic>
    </p:spTree>
    <p:extLst>
      <p:ext uri="{BB962C8B-B14F-4D97-AF65-F5344CB8AC3E}">
        <p14:creationId xmlns:p14="http://schemas.microsoft.com/office/powerpoint/2010/main" val="29631699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39ECB457-4D4F-4A33-A3B9-6B135073BD8A}"/>
              </a:ext>
            </a:extLst>
          </p:cNvPr>
          <p:cNvSpPr>
            <a:spLocks noGrp="1"/>
          </p:cNvSpPr>
          <p:nvPr>
            <p:ph idx="1"/>
          </p:nvPr>
        </p:nvSpPr>
        <p:spPr/>
        <p:txBody>
          <a:bodyPr/>
          <a:lstStyle/>
          <a:p>
            <a:pPr marL="0" indent="0">
              <a:buNone/>
            </a:pPr>
            <a:r>
              <a:rPr lang="zh-TW" altLang="en-US" dirty="0"/>
              <a:t>擔任</a:t>
            </a:r>
            <a:r>
              <a:rPr lang="en-US" altLang="zh-TW" dirty="0"/>
              <a:t>EDA</a:t>
            </a:r>
            <a:r>
              <a:rPr lang="zh-TW" altLang="en-US" dirty="0"/>
              <a:t>工程師</a:t>
            </a:r>
            <a:r>
              <a:rPr lang="en-US" altLang="zh-TW" dirty="0"/>
              <a:t>17</a:t>
            </a:r>
            <a:r>
              <a:rPr lang="zh-TW" altLang="en-US" dirty="0"/>
              <a:t>年，主要負責模擬軟體推廣，教育訓練及技術支援工作，領域為高頻電磁場，高速訊號，通訊系統模擬等。目前主要負責</a:t>
            </a:r>
            <a:r>
              <a:rPr lang="en-US" altLang="zh-TW" dirty="0"/>
              <a:t>5G</a:t>
            </a:r>
            <a:r>
              <a:rPr lang="zh-TW" altLang="en-US" dirty="0"/>
              <a:t>毫米波天線模組模擬及分析，並協助客戶建立模擬自動化流程。目前經營</a:t>
            </a:r>
            <a:r>
              <a:rPr lang="en-US" altLang="zh-TW" dirty="0" err="1"/>
              <a:t>Youtube</a:t>
            </a:r>
            <a:r>
              <a:rPr lang="zh-TW" altLang="en-US" dirty="0"/>
              <a:t>頻道</a:t>
            </a:r>
            <a:r>
              <a:rPr lang="en-US" altLang="zh-TW" dirty="0" err="1">
                <a:hlinkClick r:id="rId2"/>
              </a:rPr>
              <a:t>HowToSim</a:t>
            </a:r>
            <a:r>
              <a:rPr lang="zh-TW" altLang="en-US" dirty="0"/>
              <a:t>，介紹高頻模擬應用技巧。已累積超過</a:t>
            </a:r>
            <a:r>
              <a:rPr lang="en-US" altLang="zh-TW" dirty="0"/>
              <a:t>270</a:t>
            </a:r>
            <a:r>
              <a:rPr lang="zh-TW" altLang="en-US" dirty="0"/>
              <a:t>支影片，訂閱人數超過</a:t>
            </a:r>
            <a:r>
              <a:rPr lang="en-US" altLang="zh-TW" dirty="0"/>
              <a:t>2000</a:t>
            </a:r>
            <a:r>
              <a:rPr lang="zh-TW" altLang="en-US" dirty="0"/>
              <a:t>。</a:t>
            </a:r>
            <a:endParaRPr lang="en-US" altLang="zh-TW" dirty="0"/>
          </a:p>
          <a:p>
            <a:pPr marL="0" indent="0">
              <a:buNone/>
            </a:pPr>
            <a:endParaRPr lang="en-US" altLang="zh-TW" dirty="0"/>
          </a:p>
          <a:p>
            <a:pPr marL="0" indent="0">
              <a:buNone/>
            </a:pPr>
            <a:r>
              <a:rPr lang="zh-TW" altLang="en-US" dirty="0"/>
              <a:t>自動化程式：</a:t>
            </a:r>
            <a:endParaRPr lang="en-US" altLang="zh-TW" dirty="0"/>
          </a:p>
          <a:p>
            <a:r>
              <a:rPr lang="en-US" altLang="zh-TW" b="1" dirty="0"/>
              <a:t>DDR</a:t>
            </a:r>
            <a:r>
              <a:rPr lang="zh-TW" altLang="en-US" b="1" dirty="0"/>
              <a:t>分析及報告生成</a:t>
            </a:r>
            <a:endParaRPr lang="en-US" altLang="zh-TW" b="1" dirty="0"/>
          </a:p>
          <a:p>
            <a:r>
              <a:rPr lang="zh-TW" altLang="en-US" b="1" dirty="0"/>
              <a:t>電磁近場照相機</a:t>
            </a:r>
            <a:endParaRPr lang="en-US" altLang="zh-TW" b="1" dirty="0"/>
          </a:p>
          <a:p>
            <a:r>
              <a:rPr lang="en-US" altLang="zh-TW" b="1" dirty="0"/>
              <a:t>5G </a:t>
            </a:r>
            <a:r>
              <a:rPr lang="en-US" altLang="zh-TW" b="1" dirty="0" err="1"/>
              <a:t>mmWave</a:t>
            </a:r>
            <a:r>
              <a:rPr lang="zh-TW" altLang="en-US" b="1" dirty="0"/>
              <a:t>電磁波束分析</a:t>
            </a:r>
            <a:endParaRPr lang="en-US" altLang="zh-TW" b="1" dirty="0"/>
          </a:p>
          <a:p>
            <a:r>
              <a:rPr lang="en-US" altLang="zh-TW" b="1" dirty="0"/>
              <a:t>Via </a:t>
            </a:r>
            <a:r>
              <a:rPr lang="zh-TW" altLang="en-US" b="1" dirty="0"/>
              <a:t>陣列模組生成</a:t>
            </a:r>
            <a:endParaRPr lang="en-US" altLang="zh-TW" b="1" dirty="0"/>
          </a:p>
          <a:p>
            <a:r>
              <a:rPr lang="zh-TW" altLang="en-US" b="1" dirty="0"/>
              <a:t>封裝匯入並生成</a:t>
            </a:r>
            <a:r>
              <a:rPr lang="en-US" altLang="zh-TW" b="1" dirty="0"/>
              <a:t>Source/Sink</a:t>
            </a:r>
            <a:endParaRPr lang="zh-TW" altLang="en-US" b="1" dirty="0"/>
          </a:p>
        </p:txBody>
      </p:sp>
      <p:sp>
        <p:nvSpPr>
          <p:cNvPr id="4" name="標題 3">
            <a:extLst>
              <a:ext uri="{FF2B5EF4-FFF2-40B4-BE49-F238E27FC236}">
                <a16:creationId xmlns:a16="http://schemas.microsoft.com/office/drawing/2014/main" id="{A96425F9-195D-4693-9E6E-3A6A87237F5E}"/>
              </a:ext>
            </a:extLst>
          </p:cNvPr>
          <p:cNvSpPr>
            <a:spLocks noGrp="1"/>
          </p:cNvSpPr>
          <p:nvPr>
            <p:ph type="title"/>
          </p:nvPr>
        </p:nvSpPr>
        <p:spPr/>
        <p:txBody>
          <a:bodyPr/>
          <a:lstStyle/>
          <a:p>
            <a:r>
              <a:rPr lang="zh-TW" altLang="en-US" dirty="0"/>
              <a:t>講師介紹</a:t>
            </a:r>
            <a:r>
              <a:rPr lang="en-US" altLang="zh-TW" dirty="0"/>
              <a:t>-</a:t>
            </a:r>
            <a:r>
              <a:rPr lang="zh-TW" altLang="en-US" dirty="0"/>
              <a:t>林鳴志</a:t>
            </a:r>
          </a:p>
        </p:txBody>
      </p:sp>
    </p:spTree>
    <p:extLst>
      <p:ext uri="{BB962C8B-B14F-4D97-AF65-F5344CB8AC3E}">
        <p14:creationId xmlns:p14="http://schemas.microsoft.com/office/powerpoint/2010/main" val="10616090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2FA54F75-D405-4104-B6BB-EA44A23A109A}"/>
              </a:ext>
            </a:extLst>
          </p:cNvPr>
          <p:cNvSpPr>
            <a:spLocks noGrp="1"/>
          </p:cNvSpPr>
          <p:nvPr>
            <p:ph type="body" sz="quarter" idx="10"/>
          </p:nvPr>
        </p:nvSpPr>
        <p:spPr/>
        <p:txBody>
          <a:bodyPr/>
          <a:lstStyle/>
          <a:p>
            <a:r>
              <a:rPr lang="zh-TW" altLang="en-US" dirty="0"/>
              <a:t>了解</a:t>
            </a:r>
            <a:r>
              <a:rPr lang="en-US" altLang="zh-TW" dirty="0"/>
              <a:t>AEDT</a:t>
            </a:r>
            <a:r>
              <a:rPr lang="zh-TW" altLang="en-US" dirty="0"/>
              <a:t>模擬自動化程式的框架</a:t>
            </a:r>
          </a:p>
        </p:txBody>
      </p:sp>
    </p:spTree>
    <p:extLst>
      <p:ext uri="{BB962C8B-B14F-4D97-AF65-F5344CB8AC3E}">
        <p14:creationId xmlns:p14="http://schemas.microsoft.com/office/powerpoint/2010/main" val="13226183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A7067C16-CC57-469B-A123-29FCF8BAE70C}"/>
              </a:ext>
            </a:extLst>
          </p:cNvPr>
          <p:cNvSpPr>
            <a:spLocks noGrp="1"/>
          </p:cNvSpPr>
          <p:nvPr>
            <p:ph idx="1"/>
          </p:nvPr>
        </p:nvSpPr>
        <p:spPr/>
        <p:txBody>
          <a:bodyPr/>
          <a:lstStyle/>
          <a:p>
            <a:pPr marL="0" indent="0">
              <a:buNone/>
            </a:pPr>
            <a:r>
              <a:rPr lang="zh-TW" altLang="en-US" dirty="0"/>
              <a:t>一般的</a:t>
            </a:r>
            <a:r>
              <a:rPr lang="en-US" altLang="zh-TW" dirty="0"/>
              <a:t>Python</a:t>
            </a:r>
            <a:r>
              <a:rPr lang="zh-TW" altLang="en-US" dirty="0"/>
              <a:t>又稱為</a:t>
            </a:r>
            <a:r>
              <a:rPr lang="en-US" altLang="zh-TW" dirty="0" err="1"/>
              <a:t>Cpython</a:t>
            </a:r>
            <a:r>
              <a:rPr lang="zh-TW" altLang="en-US" dirty="0"/>
              <a:t>。兩者的語法是類似的，內建基本函式庫也相同。但是目前多數科學用函式庫如</a:t>
            </a:r>
            <a:r>
              <a:rPr lang="en-US" altLang="zh-TW" dirty="0"/>
              <a:t>Matplotlib</a:t>
            </a:r>
            <a:r>
              <a:rPr lang="zh-TW" altLang="en-US" dirty="0"/>
              <a:t>，</a:t>
            </a:r>
            <a:r>
              <a:rPr lang="en-US" altLang="zh-TW" dirty="0" err="1"/>
              <a:t>Scipy</a:t>
            </a:r>
            <a:r>
              <a:rPr lang="zh-TW" altLang="en-US" dirty="0"/>
              <a:t>及</a:t>
            </a:r>
            <a:r>
              <a:rPr lang="en-US" altLang="zh-TW" dirty="0" err="1"/>
              <a:t>Numpy</a:t>
            </a:r>
            <a:r>
              <a:rPr lang="zh-TW" altLang="en-US" dirty="0"/>
              <a:t>僅支援</a:t>
            </a:r>
            <a:r>
              <a:rPr lang="en-US" altLang="zh-TW" dirty="0" err="1"/>
              <a:t>Cpython</a:t>
            </a:r>
            <a:r>
              <a:rPr lang="zh-TW" altLang="en-US" dirty="0"/>
              <a:t>。</a:t>
            </a:r>
            <a:r>
              <a:rPr lang="en-US" altLang="zh-TW" dirty="0"/>
              <a:t>Iron Python</a:t>
            </a:r>
            <a:r>
              <a:rPr lang="zh-TW" altLang="en-US" dirty="0"/>
              <a:t>主要建構在微軟的</a:t>
            </a:r>
            <a:r>
              <a:rPr lang="en-US" altLang="zh-TW" dirty="0"/>
              <a:t>.NET</a:t>
            </a:r>
            <a:r>
              <a:rPr lang="zh-TW" altLang="en-US" dirty="0"/>
              <a:t>框架，好處是可以使用到</a:t>
            </a:r>
            <a:r>
              <a:rPr lang="en-US" altLang="zh-TW" dirty="0"/>
              <a:t>WPF</a:t>
            </a:r>
            <a:r>
              <a:rPr lang="zh-TW" altLang="en-US" dirty="0"/>
              <a:t>技術，在</a:t>
            </a:r>
            <a:r>
              <a:rPr lang="en-US" altLang="zh-TW" dirty="0"/>
              <a:t>AEDT</a:t>
            </a:r>
            <a:r>
              <a:rPr lang="zh-TW" altLang="en-US" dirty="0"/>
              <a:t>當中建立使用者介面相對容易。</a:t>
            </a:r>
            <a:endParaRPr lang="en-US" altLang="zh-TW" dirty="0"/>
          </a:p>
          <a:p>
            <a:pPr marL="0" indent="0">
              <a:buNone/>
            </a:pPr>
            <a:endParaRPr lang="en-US" altLang="zh-TW" dirty="0"/>
          </a:p>
          <a:p>
            <a:pPr marL="0" indent="0">
              <a:buNone/>
            </a:pPr>
            <a:r>
              <a:rPr lang="zh-TW" altLang="en-US" dirty="0"/>
              <a:t>比方說。兩者都可以讀寫</a:t>
            </a:r>
            <a:r>
              <a:rPr lang="en-US" altLang="zh-TW" dirty="0"/>
              <a:t>EXCEL</a:t>
            </a:r>
            <a:r>
              <a:rPr lang="zh-TW" altLang="en-US" dirty="0"/>
              <a:t>或</a:t>
            </a:r>
            <a:r>
              <a:rPr lang="en-US" altLang="zh-TW" dirty="0"/>
              <a:t>PPT</a:t>
            </a:r>
            <a:r>
              <a:rPr lang="zh-TW" altLang="en-US" dirty="0"/>
              <a:t>，但是各自使用不同的函式庫。此外，目前</a:t>
            </a:r>
            <a:r>
              <a:rPr lang="en-US" altLang="zh-TW" dirty="0" err="1"/>
              <a:t>Cpython</a:t>
            </a:r>
            <a:r>
              <a:rPr lang="zh-TW" altLang="en-US" dirty="0"/>
              <a:t>已來到</a:t>
            </a:r>
            <a:r>
              <a:rPr lang="en-US" altLang="zh-TW" dirty="0"/>
              <a:t>3.8</a:t>
            </a:r>
            <a:r>
              <a:rPr lang="zh-TW" altLang="en-US" dirty="0"/>
              <a:t>版，而</a:t>
            </a:r>
            <a:r>
              <a:rPr lang="en-US" altLang="zh-TW" dirty="0"/>
              <a:t>Iron Python</a:t>
            </a:r>
            <a:r>
              <a:rPr lang="zh-TW" altLang="en-US" dirty="0"/>
              <a:t>仍停留在</a:t>
            </a:r>
            <a:r>
              <a:rPr lang="en-US" altLang="zh-TW" dirty="0"/>
              <a:t>2.7</a:t>
            </a:r>
            <a:r>
              <a:rPr lang="zh-TW" altLang="en-US" dirty="0"/>
              <a:t>版。部分語法已有差異。總的來說。已經學會</a:t>
            </a:r>
            <a:r>
              <a:rPr lang="en-US" altLang="zh-TW" dirty="0" err="1"/>
              <a:t>CPython</a:t>
            </a:r>
            <a:r>
              <a:rPr lang="zh-TW" altLang="en-US" dirty="0"/>
              <a:t>的很容易就可以習慣</a:t>
            </a:r>
            <a:r>
              <a:rPr lang="en-US" altLang="zh-TW" dirty="0" err="1"/>
              <a:t>IronPython</a:t>
            </a:r>
            <a:r>
              <a:rPr lang="zh-TW" altLang="en-US" dirty="0"/>
              <a:t>。</a:t>
            </a:r>
          </a:p>
          <a:p>
            <a:endParaRPr lang="zh-TW" altLang="en-US" dirty="0"/>
          </a:p>
        </p:txBody>
      </p:sp>
      <p:sp>
        <p:nvSpPr>
          <p:cNvPr id="4" name="標題 3">
            <a:extLst>
              <a:ext uri="{FF2B5EF4-FFF2-40B4-BE49-F238E27FC236}">
                <a16:creationId xmlns:a16="http://schemas.microsoft.com/office/drawing/2014/main" id="{B68597D7-C456-4791-B517-661F12F17554}"/>
              </a:ext>
            </a:extLst>
          </p:cNvPr>
          <p:cNvSpPr>
            <a:spLocks noGrp="1"/>
          </p:cNvSpPr>
          <p:nvPr>
            <p:ph type="title"/>
          </p:nvPr>
        </p:nvSpPr>
        <p:spPr/>
        <p:txBody>
          <a:bodyPr/>
          <a:lstStyle/>
          <a:p>
            <a:r>
              <a:rPr lang="en-US" altLang="zh-TW" dirty="0"/>
              <a:t>AEDT</a:t>
            </a:r>
            <a:r>
              <a:rPr lang="zh-TW" altLang="en-US" dirty="0"/>
              <a:t>使用的是</a:t>
            </a:r>
            <a:r>
              <a:rPr lang="en-US" altLang="zh-TW" dirty="0"/>
              <a:t>Iron Python</a:t>
            </a:r>
            <a:r>
              <a:rPr lang="zh-TW" altLang="en-US" dirty="0"/>
              <a:t>，這和一般的</a:t>
            </a:r>
            <a:r>
              <a:rPr lang="en-US" altLang="zh-TW" dirty="0"/>
              <a:t>Python</a:t>
            </a:r>
            <a:r>
              <a:rPr lang="zh-TW" altLang="en-US" dirty="0"/>
              <a:t>有何差別？</a:t>
            </a:r>
            <a:br>
              <a:rPr lang="zh-TW" altLang="en-US" dirty="0"/>
            </a:br>
            <a:endParaRPr lang="zh-TW" altLang="en-US" dirty="0"/>
          </a:p>
        </p:txBody>
      </p:sp>
    </p:spTree>
    <p:extLst>
      <p:ext uri="{BB962C8B-B14F-4D97-AF65-F5344CB8AC3E}">
        <p14:creationId xmlns:p14="http://schemas.microsoft.com/office/powerpoint/2010/main" val="15805612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27ED805F-CF52-4A12-B033-57768935D442}"/>
              </a:ext>
            </a:extLst>
          </p:cNvPr>
          <p:cNvSpPr>
            <a:spLocks noGrp="1"/>
          </p:cNvSpPr>
          <p:nvPr>
            <p:ph idx="1"/>
          </p:nvPr>
        </p:nvSpPr>
        <p:spPr/>
        <p:txBody>
          <a:bodyPr/>
          <a:lstStyle/>
          <a:p>
            <a:pPr marL="0" indent="0">
              <a:buNone/>
            </a:pPr>
            <a:r>
              <a:rPr lang="zh-TW" altLang="en-US" dirty="0"/>
              <a:t>主要方法有下列幾種：</a:t>
            </a:r>
          </a:p>
          <a:p>
            <a:r>
              <a:rPr lang="zh-TW" altLang="en-US" b="1" dirty="0">
                <a:latin typeface="+mj-ea"/>
                <a:ea typeface="+mj-ea"/>
              </a:rPr>
              <a:t>從</a:t>
            </a:r>
            <a:r>
              <a:rPr lang="en-US" altLang="zh-TW" b="1" dirty="0">
                <a:latin typeface="+mj-ea"/>
                <a:ea typeface="+mj-ea"/>
              </a:rPr>
              <a:t>Automation</a:t>
            </a:r>
            <a:r>
              <a:rPr lang="zh-TW" altLang="en-US" b="1" dirty="0">
                <a:latin typeface="+mj-ea"/>
                <a:ea typeface="+mj-ea"/>
              </a:rPr>
              <a:t>執行</a:t>
            </a:r>
            <a:r>
              <a:rPr lang="en-US" altLang="zh-TW" b="1" dirty="0">
                <a:latin typeface="+mj-ea"/>
                <a:ea typeface="+mj-ea"/>
              </a:rPr>
              <a:t>script</a:t>
            </a:r>
          </a:p>
          <a:p>
            <a:r>
              <a:rPr lang="zh-TW" altLang="en-US" b="1" dirty="0">
                <a:latin typeface="+mj-ea"/>
                <a:ea typeface="+mj-ea"/>
              </a:rPr>
              <a:t>從</a:t>
            </a:r>
            <a:r>
              <a:rPr lang="en-US" altLang="zh-TW" b="1" dirty="0">
                <a:latin typeface="+mj-ea"/>
                <a:ea typeface="+mj-ea"/>
              </a:rPr>
              <a:t>Toolkit</a:t>
            </a:r>
            <a:r>
              <a:rPr lang="zh-TW" altLang="en-US" b="1" dirty="0">
                <a:latin typeface="+mj-ea"/>
                <a:ea typeface="+mj-ea"/>
              </a:rPr>
              <a:t>執行</a:t>
            </a:r>
            <a:r>
              <a:rPr lang="en-US" altLang="zh-TW" b="1" dirty="0">
                <a:latin typeface="+mj-ea"/>
                <a:ea typeface="+mj-ea"/>
              </a:rPr>
              <a:t>script</a:t>
            </a:r>
          </a:p>
          <a:p>
            <a:r>
              <a:rPr lang="zh-TW" altLang="en-US" b="1" dirty="0">
                <a:latin typeface="+mj-ea"/>
                <a:ea typeface="+mj-ea"/>
              </a:rPr>
              <a:t>熱鍵執行</a:t>
            </a:r>
            <a:r>
              <a:rPr lang="en-US" altLang="zh-TW" b="1" dirty="0">
                <a:latin typeface="+mj-ea"/>
                <a:ea typeface="+mj-ea"/>
              </a:rPr>
              <a:t>script</a:t>
            </a:r>
          </a:p>
          <a:p>
            <a:r>
              <a:rPr lang="en-US" altLang="zh-TW" b="1" dirty="0">
                <a:latin typeface="+mj-ea"/>
                <a:ea typeface="+mj-ea"/>
              </a:rPr>
              <a:t>ACT</a:t>
            </a:r>
            <a:r>
              <a:rPr lang="zh-TW" altLang="en-US" b="1" dirty="0">
                <a:latin typeface="+mj-ea"/>
                <a:ea typeface="+mj-ea"/>
              </a:rPr>
              <a:t>啟動</a:t>
            </a:r>
            <a:r>
              <a:rPr lang="en-US" altLang="zh-TW" b="1" dirty="0">
                <a:latin typeface="+mj-ea"/>
                <a:ea typeface="+mj-ea"/>
              </a:rPr>
              <a:t>GUI</a:t>
            </a:r>
            <a:r>
              <a:rPr lang="zh-TW" altLang="en-US" b="1" dirty="0">
                <a:latin typeface="+mj-ea"/>
                <a:ea typeface="+mj-ea"/>
              </a:rPr>
              <a:t>以執行</a:t>
            </a:r>
            <a:r>
              <a:rPr lang="en-US" altLang="zh-TW" b="1" dirty="0">
                <a:latin typeface="+mj-ea"/>
                <a:ea typeface="+mj-ea"/>
              </a:rPr>
              <a:t>script</a:t>
            </a:r>
          </a:p>
          <a:p>
            <a:r>
              <a:rPr lang="en-US" altLang="zh-TW" b="1" dirty="0">
                <a:latin typeface="+mj-ea"/>
                <a:ea typeface="+mj-ea"/>
              </a:rPr>
              <a:t>UDO(User Defined </a:t>
            </a:r>
            <a:r>
              <a:rPr lang="en-US" altLang="zh-TW" b="1" dirty="0" err="1">
                <a:latin typeface="+mj-ea"/>
                <a:ea typeface="+mj-ea"/>
              </a:rPr>
              <a:t>Outout</a:t>
            </a:r>
            <a:r>
              <a:rPr lang="en-US" altLang="zh-TW" b="1" dirty="0">
                <a:latin typeface="+mj-ea"/>
                <a:ea typeface="+mj-ea"/>
              </a:rPr>
              <a:t>)</a:t>
            </a:r>
            <a:r>
              <a:rPr lang="zh-TW" altLang="en-US" b="1" dirty="0">
                <a:latin typeface="+mj-ea"/>
                <a:ea typeface="+mj-ea"/>
              </a:rPr>
              <a:t>，建立客製化方程式</a:t>
            </a:r>
          </a:p>
          <a:p>
            <a:r>
              <a:rPr lang="en-US" altLang="zh-TW" b="1" dirty="0">
                <a:latin typeface="+mj-ea"/>
                <a:ea typeface="+mj-ea"/>
              </a:rPr>
              <a:t>UDP(User Defined Primitive)</a:t>
            </a:r>
            <a:r>
              <a:rPr lang="zh-TW" altLang="en-US" b="1" dirty="0">
                <a:latin typeface="+mj-ea"/>
                <a:ea typeface="+mj-ea"/>
              </a:rPr>
              <a:t>，建立客製化</a:t>
            </a:r>
            <a:r>
              <a:rPr lang="en-US" altLang="zh-TW" b="1" dirty="0">
                <a:latin typeface="+mj-ea"/>
                <a:ea typeface="+mj-ea"/>
              </a:rPr>
              <a:t>3D</a:t>
            </a:r>
            <a:r>
              <a:rPr lang="zh-TW" altLang="en-US" b="1" dirty="0">
                <a:latin typeface="+mj-ea"/>
                <a:ea typeface="+mj-ea"/>
              </a:rPr>
              <a:t>模型</a:t>
            </a:r>
          </a:p>
          <a:p>
            <a:r>
              <a:rPr lang="zh-TW" altLang="en-US" b="1" dirty="0">
                <a:latin typeface="+mj-ea"/>
                <a:ea typeface="+mj-ea"/>
              </a:rPr>
              <a:t>將資料輸出到外部用</a:t>
            </a:r>
            <a:r>
              <a:rPr lang="en-US" altLang="zh-TW" b="1" dirty="0" err="1">
                <a:latin typeface="+mj-ea"/>
                <a:ea typeface="+mj-ea"/>
              </a:rPr>
              <a:t>Cpython</a:t>
            </a:r>
            <a:r>
              <a:rPr lang="zh-TW" altLang="en-US" b="1" dirty="0">
                <a:latin typeface="+mj-ea"/>
                <a:ea typeface="+mj-ea"/>
              </a:rPr>
              <a:t>處理</a:t>
            </a:r>
            <a:r>
              <a:rPr lang="en-US" altLang="zh-TW" b="1" dirty="0">
                <a:latin typeface="+mj-ea"/>
                <a:ea typeface="+mj-ea"/>
              </a:rPr>
              <a:t>(Anaconda)</a:t>
            </a:r>
          </a:p>
          <a:p>
            <a:r>
              <a:rPr lang="zh-TW" altLang="en-US" b="1" dirty="0">
                <a:latin typeface="+mj-ea"/>
                <a:ea typeface="+mj-ea"/>
              </a:rPr>
              <a:t>透過批次檔控制</a:t>
            </a:r>
            <a:r>
              <a:rPr lang="en-US" altLang="zh-TW" b="1" dirty="0">
                <a:latin typeface="+mj-ea"/>
                <a:ea typeface="+mj-ea"/>
              </a:rPr>
              <a:t>AEDT</a:t>
            </a:r>
            <a:r>
              <a:rPr lang="zh-TW" altLang="en-US" b="1" dirty="0">
                <a:latin typeface="+mj-ea"/>
                <a:ea typeface="+mj-ea"/>
              </a:rPr>
              <a:t>完成前處理及後處理</a:t>
            </a:r>
          </a:p>
          <a:p>
            <a:endParaRPr lang="zh-TW" altLang="en-US" dirty="0"/>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zh-TW" altLang="en-US" dirty="0"/>
              <a:t>在</a:t>
            </a:r>
            <a:r>
              <a:rPr lang="en-US" altLang="zh-TW" dirty="0"/>
              <a:t>AEDT</a:t>
            </a:r>
            <a:r>
              <a:rPr lang="zh-TW" altLang="en-US" dirty="0"/>
              <a:t>執行自動化程式的方式有哪些？</a:t>
            </a:r>
          </a:p>
        </p:txBody>
      </p:sp>
    </p:spTree>
    <p:extLst>
      <p:ext uri="{BB962C8B-B14F-4D97-AF65-F5344CB8AC3E}">
        <p14:creationId xmlns:p14="http://schemas.microsoft.com/office/powerpoint/2010/main" val="6799098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6798ECCD-BF38-4125-A2D9-1FBB0828F79C}"/>
              </a:ext>
            </a:extLst>
          </p:cNvPr>
          <p:cNvSpPr>
            <a:spLocks noGrp="1"/>
          </p:cNvSpPr>
          <p:nvPr>
            <p:ph idx="1"/>
          </p:nvPr>
        </p:nvSpPr>
        <p:spPr>
          <a:xfrm>
            <a:off x="609600" y="1371600"/>
            <a:ext cx="6231467" cy="4762471"/>
          </a:xfrm>
        </p:spPr>
        <p:txBody>
          <a:bodyPr/>
          <a:lstStyle/>
          <a:p>
            <a:r>
              <a:rPr lang="zh-TW" altLang="en-US" dirty="0"/>
              <a:t>這是最常用來執行腳本的方法，也常用在腳本開發及除錯過程。在</a:t>
            </a:r>
            <a:r>
              <a:rPr lang="en-US" altLang="zh-TW" dirty="0"/>
              <a:t>Automation</a:t>
            </a:r>
            <a:r>
              <a:rPr lang="zh-TW" altLang="en-US" dirty="0"/>
              <a:t>類別找到並按下</a:t>
            </a:r>
            <a:r>
              <a:rPr lang="en-US" altLang="zh-TW" dirty="0"/>
              <a:t>Run Script</a:t>
            </a:r>
            <a:r>
              <a:rPr lang="zh-TW" altLang="en-US" dirty="0"/>
              <a:t>並選擇要執行</a:t>
            </a:r>
            <a:r>
              <a:rPr lang="en-US" altLang="zh-TW" dirty="0"/>
              <a:t>Python</a:t>
            </a:r>
            <a:r>
              <a:rPr lang="zh-TW" altLang="en-US" dirty="0"/>
              <a:t>的腳本即可。</a:t>
            </a:r>
          </a:p>
        </p:txBody>
      </p:sp>
      <p:sp>
        <p:nvSpPr>
          <p:cNvPr id="3" name="標題 2">
            <a:extLst>
              <a:ext uri="{FF2B5EF4-FFF2-40B4-BE49-F238E27FC236}">
                <a16:creationId xmlns:a16="http://schemas.microsoft.com/office/drawing/2014/main" id="{21DC9115-EA07-4E43-B229-3DDAC0EF5CB9}"/>
              </a:ext>
            </a:extLst>
          </p:cNvPr>
          <p:cNvSpPr>
            <a:spLocks noGrp="1"/>
          </p:cNvSpPr>
          <p:nvPr>
            <p:ph type="title"/>
          </p:nvPr>
        </p:nvSpPr>
        <p:spPr/>
        <p:txBody>
          <a:bodyPr/>
          <a:lstStyle/>
          <a:p>
            <a:r>
              <a:rPr lang="zh-TW" altLang="en-US" dirty="0"/>
              <a:t>透過</a:t>
            </a:r>
            <a:r>
              <a:rPr lang="en-US" altLang="zh-TW" dirty="0"/>
              <a:t>Run Script</a:t>
            </a:r>
            <a:r>
              <a:rPr lang="zh-TW" altLang="en-US" dirty="0"/>
              <a:t>來執行腳本</a:t>
            </a:r>
          </a:p>
        </p:txBody>
      </p:sp>
      <p:pic>
        <p:nvPicPr>
          <p:cNvPr id="4" name="圖片 3">
            <a:extLst>
              <a:ext uri="{FF2B5EF4-FFF2-40B4-BE49-F238E27FC236}">
                <a16:creationId xmlns:a16="http://schemas.microsoft.com/office/drawing/2014/main" id="{B411296D-BC63-46B8-8633-2EDC31032B75}"/>
              </a:ext>
            </a:extLst>
          </p:cNvPr>
          <p:cNvPicPr>
            <a:picLocks noChangeAspect="1"/>
          </p:cNvPicPr>
          <p:nvPr/>
        </p:nvPicPr>
        <p:blipFill>
          <a:blip r:embed="rId2"/>
          <a:stretch>
            <a:fillRect/>
          </a:stretch>
        </p:blipFill>
        <p:spPr>
          <a:xfrm>
            <a:off x="7220037" y="2253959"/>
            <a:ext cx="3312495" cy="2350081"/>
          </a:xfrm>
          <a:prstGeom prst="rect">
            <a:avLst/>
          </a:prstGeom>
        </p:spPr>
      </p:pic>
    </p:spTree>
    <p:extLst>
      <p:ext uri="{BB962C8B-B14F-4D97-AF65-F5344CB8AC3E}">
        <p14:creationId xmlns:p14="http://schemas.microsoft.com/office/powerpoint/2010/main" val="642403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1217C976-378C-48C3-900B-3FE82C45F783}"/>
              </a:ext>
            </a:extLst>
          </p:cNvPr>
          <p:cNvSpPr>
            <a:spLocks noGrp="1"/>
          </p:cNvSpPr>
          <p:nvPr>
            <p:ph idx="1"/>
          </p:nvPr>
        </p:nvSpPr>
        <p:spPr>
          <a:xfrm>
            <a:off x="609600" y="1371600"/>
            <a:ext cx="6541698" cy="4762471"/>
          </a:xfrm>
        </p:spPr>
        <p:txBody>
          <a:bodyPr/>
          <a:lstStyle/>
          <a:p>
            <a:pPr marL="0" indent="0">
              <a:buNone/>
            </a:pPr>
            <a:r>
              <a:rPr lang="zh-TW" altLang="en-US" dirty="0"/>
              <a:t>一旦完成腳本開發、便可以將腳本放置在特定目錄之下，之後就可以在</a:t>
            </a:r>
            <a:r>
              <a:rPr lang="en-US" altLang="zh-TW" dirty="0"/>
              <a:t>Toolkit</a:t>
            </a:r>
            <a:r>
              <a:rPr lang="zh-TW" altLang="en-US" dirty="0"/>
              <a:t>當中選取並執行。</a:t>
            </a:r>
            <a:endParaRPr lang="en-US" altLang="zh-TW" dirty="0"/>
          </a:p>
          <a:p>
            <a:pPr marL="0" indent="0">
              <a:buNone/>
            </a:pPr>
            <a:endParaRPr lang="en-US" altLang="zh-TW" dirty="0"/>
          </a:p>
          <a:p>
            <a:pPr marL="0" indent="0">
              <a:buNone/>
            </a:pPr>
            <a:r>
              <a:rPr lang="en-US" altLang="zh-TW" dirty="0"/>
              <a:t>Toolkit</a:t>
            </a:r>
            <a:r>
              <a:rPr lang="zh-TW" altLang="en-US" dirty="0"/>
              <a:t>按照產品類別分類，只有符合該產品的腳本才會被顯示在</a:t>
            </a:r>
            <a:r>
              <a:rPr lang="en-US" altLang="zh-TW" dirty="0"/>
              <a:t>Toolkit</a:t>
            </a:r>
            <a:r>
              <a:rPr lang="zh-TW" altLang="en-US" dirty="0"/>
              <a:t>選單當中。</a:t>
            </a:r>
          </a:p>
        </p:txBody>
      </p:sp>
      <p:sp>
        <p:nvSpPr>
          <p:cNvPr id="3" name="標題 2">
            <a:extLst>
              <a:ext uri="{FF2B5EF4-FFF2-40B4-BE49-F238E27FC236}">
                <a16:creationId xmlns:a16="http://schemas.microsoft.com/office/drawing/2014/main" id="{B74F9DDA-5D21-4474-B5A9-0D53658E6B5E}"/>
              </a:ext>
            </a:extLst>
          </p:cNvPr>
          <p:cNvSpPr>
            <a:spLocks noGrp="1"/>
          </p:cNvSpPr>
          <p:nvPr>
            <p:ph type="title"/>
          </p:nvPr>
        </p:nvSpPr>
        <p:spPr/>
        <p:txBody>
          <a:bodyPr/>
          <a:lstStyle/>
          <a:p>
            <a:r>
              <a:rPr lang="zh-TW" altLang="en-US" dirty="0"/>
              <a:t>通過</a:t>
            </a:r>
            <a:r>
              <a:rPr lang="en-US" altLang="zh-TW" dirty="0"/>
              <a:t>toolkit</a:t>
            </a:r>
            <a:r>
              <a:rPr lang="zh-TW" altLang="en-US" dirty="0"/>
              <a:t>來執行腳本</a:t>
            </a:r>
          </a:p>
        </p:txBody>
      </p:sp>
      <p:pic>
        <p:nvPicPr>
          <p:cNvPr id="4" name="圖片 3">
            <a:extLst>
              <a:ext uri="{FF2B5EF4-FFF2-40B4-BE49-F238E27FC236}">
                <a16:creationId xmlns:a16="http://schemas.microsoft.com/office/drawing/2014/main" id="{778FB711-4E94-494F-999A-FFDC79ED57C8}"/>
              </a:ext>
            </a:extLst>
          </p:cNvPr>
          <p:cNvPicPr>
            <a:picLocks noChangeAspect="1"/>
          </p:cNvPicPr>
          <p:nvPr/>
        </p:nvPicPr>
        <p:blipFill>
          <a:blip r:embed="rId2"/>
          <a:stretch>
            <a:fillRect/>
          </a:stretch>
        </p:blipFill>
        <p:spPr>
          <a:xfrm>
            <a:off x="7896727" y="1003044"/>
            <a:ext cx="3923680" cy="4881057"/>
          </a:xfrm>
          <a:prstGeom prst="rect">
            <a:avLst/>
          </a:prstGeom>
        </p:spPr>
      </p:pic>
    </p:spTree>
    <p:extLst>
      <p:ext uri="{BB962C8B-B14F-4D97-AF65-F5344CB8AC3E}">
        <p14:creationId xmlns:p14="http://schemas.microsoft.com/office/powerpoint/2010/main" val="38009415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49291F46-BDC7-46BE-AFD5-8495C3C3E5C1}"/>
              </a:ext>
            </a:extLst>
          </p:cNvPr>
          <p:cNvSpPr>
            <a:spLocks noGrp="1"/>
          </p:cNvSpPr>
          <p:nvPr>
            <p:ph idx="1"/>
          </p:nvPr>
        </p:nvSpPr>
        <p:spPr>
          <a:xfrm>
            <a:off x="609598" y="1371600"/>
            <a:ext cx="7772401" cy="1363133"/>
          </a:xfrm>
        </p:spPr>
        <p:txBody>
          <a:bodyPr>
            <a:normAutofit fontScale="92500"/>
          </a:bodyPr>
          <a:lstStyle/>
          <a:p>
            <a:r>
              <a:rPr lang="zh-TW" altLang="en-US" dirty="0"/>
              <a:t>在</a:t>
            </a:r>
            <a:r>
              <a:rPr lang="en-US" altLang="zh-TW" dirty="0"/>
              <a:t>External tool</a:t>
            </a:r>
            <a:r>
              <a:rPr lang="zh-TW" altLang="en-US" dirty="0"/>
              <a:t>設定腳本及對應的名稱，名稱便會顯示在</a:t>
            </a:r>
            <a:r>
              <a:rPr lang="en-US" altLang="zh-TW" dirty="0"/>
              <a:t>Tool</a:t>
            </a:r>
            <a:r>
              <a:rPr lang="zh-TW" altLang="en-US" dirty="0"/>
              <a:t>選單下層的選項。</a:t>
            </a:r>
            <a:endParaRPr lang="en-US" altLang="zh-TW" dirty="0"/>
          </a:p>
          <a:p>
            <a:r>
              <a:rPr lang="zh-TW" altLang="en-US" dirty="0"/>
              <a:t>可以在</a:t>
            </a:r>
            <a:r>
              <a:rPr lang="en-US" altLang="zh-TW" dirty="0"/>
              <a:t>Keyboard Shortcuts</a:t>
            </a:r>
            <a:r>
              <a:rPr lang="zh-TW" altLang="en-US" dirty="0"/>
              <a:t>當中連結到熱鍵，以方便執行。</a:t>
            </a:r>
          </a:p>
        </p:txBody>
      </p:sp>
      <p:sp>
        <p:nvSpPr>
          <p:cNvPr id="3" name="標題 2">
            <a:extLst>
              <a:ext uri="{FF2B5EF4-FFF2-40B4-BE49-F238E27FC236}">
                <a16:creationId xmlns:a16="http://schemas.microsoft.com/office/drawing/2014/main" id="{C8C03A03-E1F0-43C9-B0BD-2ABDF2CB329D}"/>
              </a:ext>
            </a:extLst>
          </p:cNvPr>
          <p:cNvSpPr>
            <a:spLocks noGrp="1"/>
          </p:cNvSpPr>
          <p:nvPr>
            <p:ph type="title"/>
          </p:nvPr>
        </p:nvSpPr>
        <p:spPr/>
        <p:txBody>
          <a:bodyPr/>
          <a:lstStyle/>
          <a:p>
            <a:r>
              <a:rPr lang="zh-TW" altLang="en-US" dirty="0"/>
              <a:t>熱鍵執行腳本</a:t>
            </a:r>
          </a:p>
        </p:txBody>
      </p:sp>
      <p:pic>
        <p:nvPicPr>
          <p:cNvPr id="4" name="圖片 3">
            <a:extLst>
              <a:ext uri="{FF2B5EF4-FFF2-40B4-BE49-F238E27FC236}">
                <a16:creationId xmlns:a16="http://schemas.microsoft.com/office/drawing/2014/main" id="{2FD7439F-18AB-4B49-9378-779731F4A3ED}"/>
              </a:ext>
            </a:extLst>
          </p:cNvPr>
          <p:cNvPicPr>
            <a:picLocks noChangeAspect="1"/>
          </p:cNvPicPr>
          <p:nvPr/>
        </p:nvPicPr>
        <p:blipFill>
          <a:blip r:embed="rId2"/>
          <a:stretch>
            <a:fillRect/>
          </a:stretch>
        </p:blipFill>
        <p:spPr>
          <a:xfrm>
            <a:off x="1769890" y="2797482"/>
            <a:ext cx="5299777" cy="3062535"/>
          </a:xfrm>
          <a:prstGeom prst="rect">
            <a:avLst/>
          </a:prstGeom>
        </p:spPr>
      </p:pic>
      <p:pic>
        <p:nvPicPr>
          <p:cNvPr id="5" name="圖片 4">
            <a:extLst>
              <a:ext uri="{FF2B5EF4-FFF2-40B4-BE49-F238E27FC236}">
                <a16:creationId xmlns:a16="http://schemas.microsoft.com/office/drawing/2014/main" id="{1E919EFB-B2DC-4B75-9AAA-7044AD624FD8}"/>
              </a:ext>
            </a:extLst>
          </p:cNvPr>
          <p:cNvPicPr>
            <a:picLocks noChangeAspect="1"/>
          </p:cNvPicPr>
          <p:nvPr/>
        </p:nvPicPr>
        <p:blipFill>
          <a:blip r:embed="rId3"/>
          <a:stretch>
            <a:fillRect/>
          </a:stretch>
        </p:blipFill>
        <p:spPr>
          <a:xfrm>
            <a:off x="8381999" y="1303866"/>
            <a:ext cx="3606220" cy="4556151"/>
          </a:xfrm>
          <a:prstGeom prst="rect">
            <a:avLst/>
          </a:prstGeom>
        </p:spPr>
      </p:pic>
    </p:spTree>
    <p:extLst>
      <p:ext uri="{BB962C8B-B14F-4D97-AF65-F5344CB8AC3E}">
        <p14:creationId xmlns:p14="http://schemas.microsoft.com/office/powerpoint/2010/main" val="718030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6EDA7C28-6504-464B-80E9-F7235148F841}"/>
              </a:ext>
            </a:extLst>
          </p:cNvPr>
          <p:cNvSpPr>
            <a:spLocks noGrp="1"/>
          </p:cNvSpPr>
          <p:nvPr>
            <p:ph idx="1"/>
          </p:nvPr>
        </p:nvSpPr>
        <p:spPr>
          <a:xfrm>
            <a:off x="609600" y="1371600"/>
            <a:ext cx="6990272" cy="4762471"/>
          </a:xfrm>
        </p:spPr>
        <p:txBody>
          <a:bodyPr>
            <a:normAutofit/>
          </a:bodyPr>
          <a:lstStyle/>
          <a:p>
            <a:pPr marL="0" indent="0">
              <a:buNone/>
            </a:pPr>
            <a:r>
              <a:rPr lang="en-US" altLang="zh-TW" dirty="0"/>
              <a:t>ACT</a:t>
            </a:r>
            <a:r>
              <a:rPr lang="zh-TW" altLang="en-US" dirty="0"/>
              <a:t>是一種外掛套件的技術，在</a:t>
            </a:r>
            <a:r>
              <a:rPr lang="en-US" altLang="zh-TW" dirty="0"/>
              <a:t>ANSYS</a:t>
            </a:r>
            <a:r>
              <a:rPr lang="zh-TW" altLang="en-US" dirty="0"/>
              <a:t>的軟件上可以外掛</a:t>
            </a:r>
            <a:r>
              <a:rPr lang="en-US" altLang="zh-TW" dirty="0"/>
              <a:t>ACT</a:t>
            </a:r>
            <a:r>
              <a:rPr lang="zh-TW" altLang="en-US" dirty="0"/>
              <a:t>套件來提供額外的功能。由於軟體工具不可能滿足所有的需求，工程師便可以根據自己的需求編寫程式碼在</a:t>
            </a:r>
            <a:r>
              <a:rPr lang="en-US" altLang="zh-TW" dirty="0"/>
              <a:t>ACT</a:t>
            </a:r>
            <a:r>
              <a:rPr lang="zh-TW" altLang="en-US" dirty="0"/>
              <a:t>框架當中，來達到特定功能的需求。</a:t>
            </a:r>
            <a:r>
              <a:rPr lang="en-US" altLang="zh-TW" dirty="0"/>
              <a:t> ACT</a:t>
            </a:r>
            <a:r>
              <a:rPr lang="zh-TW" altLang="en-US" dirty="0"/>
              <a:t>的開發工具已經整合在</a:t>
            </a:r>
            <a:r>
              <a:rPr lang="en-US" altLang="zh-TW" dirty="0"/>
              <a:t>AEDT</a:t>
            </a:r>
            <a:r>
              <a:rPr lang="zh-TW" altLang="en-US" dirty="0"/>
              <a:t>環境當中，不需要額外</a:t>
            </a:r>
            <a:r>
              <a:rPr lang="en-US" altLang="zh-TW" dirty="0"/>
              <a:t>license</a:t>
            </a:r>
            <a:r>
              <a:rPr lang="zh-TW" altLang="en-US" dirty="0"/>
              <a:t>，也不需要另外安裝。</a:t>
            </a:r>
            <a:endParaRPr lang="en-US" altLang="zh-TW" dirty="0"/>
          </a:p>
          <a:p>
            <a:pPr marL="0" indent="0">
              <a:buNone/>
            </a:pPr>
            <a:endParaRPr lang="en-US" altLang="zh-TW" dirty="0"/>
          </a:p>
          <a:p>
            <a:pPr marL="0" indent="0">
              <a:buNone/>
            </a:pPr>
            <a:r>
              <a:rPr lang="zh-TW" altLang="en-US" dirty="0"/>
              <a:t>舉例來說，</a:t>
            </a:r>
            <a:r>
              <a:rPr lang="en-US" altLang="zh-TW" dirty="0"/>
              <a:t>HFSS</a:t>
            </a:r>
            <a:r>
              <a:rPr lang="zh-TW" altLang="en-US" dirty="0"/>
              <a:t>當中提供了</a:t>
            </a:r>
            <a:r>
              <a:rPr lang="en-US" altLang="zh-TW" dirty="0"/>
              <a:t>Antenna ACT</a:t>
            </a:r>
            <a:r>
              <a:rPr lang="zh-TW" altLang="en-US" dirty="0"/>
              <a:t>，使用者只要輸入頻段並選擇天線結構，</a:t>
            </a:r>
            <a:r>
              <a:rPr lang="en-US" altLang="zh-TW" dirty="0"/>
              <a:t>ACT</a:t>
            </a:r>
            <a:r>
              <a:rPr lang="zh-TW" altLang="en-US" dirty="0"/>
              <a:t>便自動生成天線</a:t>
            </a:r>
            <a:r>
              <a:rPr lang="en-US" altLang="zh-TW" dirty="0"/>
              <a:t>3D</a:t>
            </a:r>
            <a:r>
              <a:rPr lang="zh-TW" altLang="en-US" dirty="0"/>
              <a:t>模型，省去使用者建立模型的功夫。本質也是自動化的一種。與</a:t>
            </a:r>
            <a:r>
              <a:rPr lang="en-US" altLang="zh-TW" dirty="0"/>
              <a:t>Script</a:t>
            </a:r>
            <a:r>
              <a:rPr lang="zh-TW" altLang="en-US" dirty="0"/>
              <a:t>不同的是：可提供加密保護 ，支持簡單的</a:t>
            </a:r>
            <a:r>
              <a:rPr lang="en-US" altLang="zh-TW" dirty="0"/>
              <a:t>GUI</a:t>
            </a:r>
            <a:r>
              <a:rPr lang="zh-TW" altLang="en-US" dirty="0"/>
              <a:t>介面 ，可上架發售。</a:t>
            </a:r>
          </a:p>
        </p:txBody>
      </p:sp>
      <p:sp>
        <p:nvSpPr>
          <p:cNvPr id="3" name="標題 2">
            <a:extLst>
              <a:ext uri="{FF2B5EF4-FFF2-40B4-BE49-F238E27FC236}">
                <a16:creationId xmlns:a16="http://schemas.microsoft.com/office/drawing/2014/main" id="{14276987-1FE8-4CBE-9CB2-2A5C69C5D627}"/>
              </a:ext>
            </a:extLst>
          </p:cNvPr>
          <p:cNvSpPr>
            <a:spLocks noGrp="1"/>
          </p:cNvSpPr>
          <p:nvPr>
            <p:ph type="title"/>
          </p:nvPr>
        </p:nvSpPr>
        <p:spPr/>
        <p:txBody>
          <a:bodyPr/>
          <a:lstStyle/>
          <a:p>
            <a:r>
              <a:rPr lang="en-US" altLang="zh-TW" dirty="0"/>
              <a:t>ACT(ANSYS Customization Toolkit)</a:t>
            </a:r>
            <a:br>
              <a:rPr lang="zh-TW" altLang="en-US" dirty="0"/>
            </a:br>
            <a:endParaRPr lang="zh-TW" altLang="en-US" dirty="0"/>
          </a:p>
        </p:txBody>
      </p:sp>
      <p:pic>
        <p:nvPicPr>
          <p:cNvPr id="4" name="圖片 3">
            <a:extLst>
              <a:ext uri="{FF2B5EF4-FFF2-40B4-BE49-F238E27FC236}">
                <a16:creationId xmlns:a16="http://schemas.microsoft.com/office/drawing/2014/main" id="{B50902C2-2892-480E-8C48-2CA4CCE66524}"/>
              </a:ext>
            </a:extLst>
          </p:cNvPr>
          <p:cNvPicPr>
            <a:picLocks noChangeAspect="1"/>
          </p:cNvPicPr>
          <p:nvPr/>
        </p:nvPicPr>
        <p:blipFill>
          <a:blip r:embed="rId2"/>
          <a:stretch>
            <a:fillRect/>
          </a:stretch>
        </p:blipFill>
        <p:spPr>
          <a:xfrm>
            <a:off x="7877389" y="148581"/>
            <a:ext cx="3776897" cy="6033403"/>
          </a:xfrm>
          <a:prstGeom prst="rect">
            <a:avLst/>
          </a:prstGeom>
        </p:spPr>
      </p:pic>
    </p:spTree>
    <p:extLst>
      <p:ext uri="{BB962C8B-B14F-4D97-AF65-F5344CB8AC3E}">
        <p14:creationId xmlns:p14="http://schemas.microsoft.com/office/powerpoint/2010/main" val="666544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2FA54F75-D405-4104-B6BB-EA44A23A109A}"/>
              </a:ext>
            </a:extLst>
          </p:cNvPr>
          <p:cNvSpPr>
            <a:spLocks noGrp="1"/>
          </p:cNvSpPr>
          <p:nvPr>
            <p:ph type="body" sz="quarter" idx="10"/>
          </p:nvPr>
        </p:nvSpPr>
        <p:spPr/>
        <p:txBody>
          <a:bodyPr/>
          <a:lstStyle/>
          <a:p>
            <a:r>
              <a:rPr lang="en-US" altLang="zh-TW" dirty="0"/>
              <a:t>AEDT</a:t>
            </a:r>
            <a:r>
              <a:rPr lang="zh-TW" altLang="en-US" dirty="0"/>
              <a:t>編程環境</a:t>
            </a:r>
          </a:p>
        </p:txBody>
      </p:sp>
      <p:sp>
        <p:nvSpPr>
          <p:cNvPr id="5" name="文字版面配置區 4">
            <a:extLst>
              <a:ext uri="{FF2B5EF4-FFF2-40B4-BE49-F238E27FC236}">
                <a16:creationId xmlns:a16="http://schemas.microsoft.com/office/drawing/2014/main" id="{CEE2A55E-C73D-43FF-AA36-95C0FF95B7B1}"/>
              </a:ext>
            </a:extLst>
          </p:cNvPr>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16984493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a:xfrm>
            <a:off x="609601" y="1371600"/>
            <a:ext cx="5387462" cy="4762471"/>
          </a:xfrm>
        </p:spPr>
        <p:txBody>
          <a:bodyPr/>
          <a:lstStyle/>
          <a:p>
            <a:r>
              <a:rPr lang="zh-TW" altLang="en-US" dirty="0"/>
              <a:t>使用者可以在命令列視窗輸入指令，執行之後即時返回結果。比方說輸入</a:t>
            </a:r>
            <a:r>
              <a:rPr lang="en-US" altLang="zh-TW" dirty="0"/>
              <a:t>1+2</a:t>
            </a:r>
            <a:r>
              <a:rPr lang="zh-TW" altLang="en-US" dirty="0"/>
              <a:t>，按下</a:t>
            </a:r>
            <a:r>
              <a:rPr lang="en-US" altLang="zh-TW" dirty="0"/>
              <a:t>Enter</a:t>
            </a:r>
            <a:r>
              <a:rPr lang="zh-TW" altLang="en-US" dirty="0"/>
              <a:t>鍵，即可得到答案</a:t>
            </a:r>
            <a:r>
              <a:rPr lang="en-US" altLang="zh-TW" dirty="0"/>
              <a:t>3</a:t>
            </a:r>
            <a:r>
              <a:rPr lang="zh-TW" altLang="en-US" dirty="0"/>
              <a:t>。設定過的變數名會儲存起來，直到執行清除指令或是關閉視窗。通常我們並不會在命令列視窗編程，命令列視窗僅適合做一些函式功能測試。</a:t>
            </a:r>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en-US" altLang="zh-TW" dirty="0" err="1"/>
              <a:t>IronPython</a:t>
            </a:r>
            <a:r>
              <a:rPr lang="zh-TW" altLang="en-US" dirty="0"/>
              <a:t>命令列視窗</a:t>
            </a:r>
          </a:p>
        </p:txBody>
      </p:sp>
      <p:pic>
        <p:nvPicPr>
          <p:cNvPr id="1026" name="Picture 2">
            <a:extLst>
              <a:ext uri="{FF2B5EF4-FFF2-40B4-BE49-F238E27FC236}">
                <a16:creationId xmlns:a16="http://schemas.microsoft.com/office/drawing/2014/main" id="{82A19D6C-0800-4130-A6B0-82F6069AFC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4938" y="1518249"/>
            <a:ext cx="5748777" cy="3636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0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a:xfrm>
            <a:off x="609600" y="1371600"/>
            <a:ext cx="6041366" cy="4762471"/>
          </a:xfrm>
        </p:spPr>
        <p:txBody>
          <a:bodyPr/>
          <a:lstStyle/>
          <a:p>
            <a:r>
              <a:rPr lang="en-US" altLang="zh-TW" dirty="0"/>
              <a:t>Notepad++</a:t>
            </a:r>
            <a:r>
              <a:rPr lang="zh-TW" altLang="en-US" dirty="0"/>
              <a:t>是一套免費，輕量且功能強大的純文本編輯器，開啟或關閉都很快速。可支援上百種不同檔案格式關鍵字的顏色標示。由於編程過程中不只會編輯</a:t>
            </a:r>
            <a:r>
              <a:rPr lang="en-US" altLang="zh-TW" dirty="0"/>
              <a:t>python</a:t>
            </a:r>
            <a:r>
              <a:rPr lang="zh-TW" altLang="en-US" dirty="0"/>
              <a:t>，也有機會讀取像是</a:t>
            </a:r>
            <a:r>
              <a:rPr lang="en-US" altLang="zh-TW" dirty="0" err="1"/>
              <a:t>CSV,xml</a:t>
            </a:r>
            <a:r>
              <a:rPr lang="en-US" altLang="zh-TW" dirty="0"/>
              <a:t>, html</a:t>
            </a:r>
            <a:r>
              <a:rPr lang="zh-TW" altLang="en-US" dirty="0"/>
              <a:t>等等，</a:t>
            </a:r>
            <a:r>
              <a:rPr lang="en-US" altLang="zh-TW" dirty="0"/>
              <a:t>Notepad++</a:t>
            </a:r>
            <a:r>
              <a:rPr lang="zh-TW" altLang="en-US" dirty="0"/>
              <a:t>都可以很好的處理。搜尋及取代功能都做得相當不錯。是我在做前處理腳本編輯的首選。</a:t>
            </a:r>
            <a:endParaRPr lang="en-US" altLang="zh-TW" dirty="0"/>
          </a:p>
          <a:p>
            <a:r>
              <a:rPr lang="en-US" altLang="zh-TW" dirty="0">
                <a:hlinkClick r:id="rId2"/>
              </a:rPr>
              <a:t>https://notepad-plus-plus.org/downloads/</a:t>
            </a:r>
            <a:endParaRPr lang="zh-TW" altLang="en-US" dirty="0"/>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zh-TW" altLang="en-US" dirty="0"/>
              <a:t>使用</a:t>
            </a:r>
            <a:r>
              <a:rPr lang="en-US" altLang="zh-TW" dirty="0"/>
              <a:t>Notepad++</a:t>
            </a:r>
            <a:r>
              <a:rPr lang="zh-TW" altLang="en-US" dirty="0"/>
              <a:t>來編輯程式</a:t>
            </a:r>
          </a:p>
        </p:txBody>
      </p:sp>
      <p:pic>
        <p:nvPicPr>
          <p:cNvPr id="4" name="圖片 3">
            <a:extLst>
              <a:ext uri="{FF2B5EF4-FFF2-40B4-BE49-F238E27FC236}">
                <a16:creationId xmlns:a16="http://schemas.microsoft.com/office/drawing/2014/main" id="{C871F6D6-27BE-4062-8369-3DD35A0A62B5}"/>
              </a:ext>
            </a:extLst>
          </p:cNvPr>
          <p:cNvPicPr>
            <a:picLocks noChangeAspect="1"/>
          </p:cNvPicPr>
          <p:nvPr/>
        </p:nvPicPr>
        <p:blipFill>
          <a:blip r:embed="rId3"/>
          <a:stretch>
            <a:fillRect/>
          </a:stretch>
        </p:blipFill>
        <p:spPr>
          <a:xfrm>
            <a:off x="6934057" y="1147928"/>
            <a:ext cx="5065903" cy="4562143"/>
          </a:xfrm>
          <a:prstGeom prst="rect">
            <a:avLst/>
          </a:prstGeom>
        </p:spPr>
      </p:pic>
    </p:spTree>
    <p:extLst>
      <p:ext uri="{BB962C8B-B14F-4D97-AF65-F5344CB8AC3E}">
        <p14:creationId xmlns:p14="http://schemas.microsoft.com/office/powerpoint/2010/main" val="34279897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B1138EFC-E00C-4A5C-87A9-38A209CE46A0}"/>
              </a:ext>
            </a:extLst>
          </p:cNvPr>
          <p:cNvSpPr>
            <a:spLocks noGrp="1"/>
          </p:cNvSpPr>
          <p:nvPr>
            <p:ph idx="1"/>
          </p:nvPr>
        </p:nvSpPr>
        <p:spPr/>
        <p:txBody>
          <a:bodyPr numCol="2">
            <a:normAutofit/>
          </a:bodyPr>
          <a:lstStyle/>
          <a:p>
            <a:pPr marL="0" indent="0">
              <a:buNone/>
            </a:pPr>
            <a:r>
              <a:rPr lang="zh-TW" altLang="en-US" dirty="0"/>
              <a:t>第一周：模擬自動化介紹</a:t>
            </a:r>
          </a:p>
          <a:p>
            <a:r>
              <a:rPr lang="en-US" altLang="zh-TW" sz="2000" b="1" dirty="0"/>
              <a:t>AEDT</a:t>
            </a:r>
            <a:r>
              <a:rPr lang="zh-TW" altLang="en-US" sz="2000" b="1" dirty="0"/>
              <a:t>模擬自動化程式的框架解說</a:t>
            </a:r>
          </a:p>
          <a:p>
            <a:r>
              <a:rPr lang="en-US" altLang="zh-TW" sz="2000" b="1" dirty="0"/>
              <a:t>Python</a:t>
            </a:r>
            <a:r>
              <a:rPr lang="zh-TW" altLang="en-US" sz="2000" b="1" dirty="0"/>
              <a:t>編程環境介紹</a:t>
            </a:r>
          </a:p>
          <a:p>
            <a:r>
              <a:rPr lang="zh-TW" altLang="en-US" sz="2000" b="1" dirty="0"/>
              <a:t>教學資源及討論社群說明</a:t>
            </a:r>
            <a:endParaRPr lang="en-US" altLang="zh-TW" sz="2000" b="1" dirty="0"/>
          </a:p>
          <a:p>
            <a:endParaRPr lang="en-US" altLang="zh-TW" dirty="0"/>
          </a:p>
          <a:p>
            <a:pPr marL="0" indent="0">
              <a:buNone/>
            </a:pPr>
            <a:r>
              <a:rPr lang="zh-TW" altLang="en-US" dirty="0"/>
              <a:t>第二周：自動化問題分析</a:t>
            </a:r>
          </a:p>
          <a:p>
            <a:r>
              <a:rPr lang="zh-TW" altLang="en-US" sz="2000" b="1" dirty="0"/>
              <a:t>如何將複雜的自動化問題拆解可執行的代碼</a:t>
            </a:r>
          </a:p>
          <a:p>
            <a:r>
              <a:rPr lang="en-US" altLang="zh-TW" sz="2000" b="1" dirty="0"/>
              <a:t> Python</a:t>
            </a:r>
            <a:r>
              <a:rPr lang="zh-TW" altLang="en-US" sz="2000" b="1" dirty="0"/>
              <a:t>基本語法講解</a:t>
            </a:r>
            <a:r>
              <a:rPr lang="en-US" altLang="zh-TW" sz="2000" b="1" dirty="0"/>
              <a:t>(</a:t>
            </a:r>
            <a:r>
              <a:rPr lang="zh-TW" altLang="en-US" sz="2000" b="1" dirty="0"/>
              <a:t>上</a:t>
            </a:r>
            <a:r>
              <a:rPr lang="en-US" altLang="zh-TW" sz="2000" b="1" dirty="0"/>
              <a:t>)</a:t>
            </a:r>
          </a:p>
          <a:p>
            <a:r>
              <a:rPr lang="zh-TW" altLang="en-US" sz="2000" b="1" dirty="0"/>
              <a:t>專題討論</a:t>
            </a:r>
            <a:r>
              <a:rPr lang="en-US" altLang="zh-TW" sz="2000" b="1" dirty="0"/>
              <a:t>-</a:t>
            </a:r>
            <a:r>
              <a:rPr lang="zh-TW" altLang="en-US" sz="2000" b="1" dirty="0"/>
              <a:t>腦力激盪</a:t>
            </a:r>
            <a:endParaRPr lang="en-US" altLang="zh-TW" sz="2000" b="1" dirty="0"/>
          </a:p>
          <a:p>
            <a:endParaRPr lang="zh-TW" altLang="en-US" sz="2000" b="1" dirty="0"/>
          </a:p>
          <a:p>
            <a:pPr marL="0" indent="0">
              <a:buNone/>
            </a:pPr>
            <a:endParaRPr lang="en-US" altLang="zh-TW" dirty="0"/>
          </a:p>
          <a:p>
            <a:pPr marL="0" indent="0">
              <a:buNone/>
            </a:pPr>
            <a:r>
              <a:rPr lang="zh-TW" altLang="en-US" dirty="0"/>
              <a:t>第三周：檔案處理與格式化輸出</a:t>
            </a:r>
          </a:p>
          <a:p>
            <a:r>
              <a:rPr lang="zh-TW" altLang="en-US" sz="2000" b="1" dirty="0"/>
              <a:t>檔案讀取與資料分析</a:t>
            </a:r>
          </a:p>
          <a:p>
            <a:r>
              <a:rPr lang="en-US" altLang="zh-TW" sz="2000" b="1" dirty="0"/>
              <a:t>Python</a:t>
            </a:r>
            <a:r>
              <a:rPr lang="zh-TW" altLang="en-US" sz="2000" b="1" dirty="0"/>
              <a:t>基本語法講解</a:t>
            </a:r>
            <a:r>
              <a:rPr lang="en-US" altLang="zh-TW" sz="2000" b="1" dirty="0"/>
              <a:t>(</a:t>
            </a:r>
            <a:r>
              <a:rPr lang="zh-TW" altLang="en-US" sz="2000" b="1" dirty="0"/>
              <a:t>中</a:t>
            </a:r>
            <a:r>
              <a:rPr lang="en-US" altLang="zh-TW" sz="2000" b="1" dirty="0"/>
              <a:t>)</a:t>
            </a:r>
          </a:p>
          <a:p>
            <a:r>
              <a:rPr lang="zh-TW" altLang="en-US" sz="2000" b="1" dirty="0"/>
              <a:t>專題討論</a:t>
            </a:r>
            <a:r>
              <a:rPr lang="en-US" altLang="zh-TW" sz="2000" b="1" dirty="0"/>
              <a:t>-</a:t>
            </a:r>
            <a:r>
              <a:rPr lang="zh-TW" altLang="en-US" sz="2000" b="1" dirty="0"/>
              <a:t>腦力激盪</a:t>
            </a:r>
          </a:p>
          <a:p>
            <a:pPr marL="0" indent="0">
              <a:buNone/>
            </a:pPr>
            <a:endParaRPr lang="en-US" altLang="zh-TW" dirty="0"/>
          </a:p>
          <a:p>
            <a:pPr marL="0" indent="0">
              <a:buNone/>
            </a:pPr>
            <a:r>
              <a:rPr lang="zh-TW" altLang="en-US" dirty="0"/>
              <a:t>第四周：</a:t>
            </a:r>
            <a:r>
              <a:rPr lang="en-US" altLang="zh-TW" dirty="0"/>
              <a:t>AEDT</a:t>
            </a:r>
            <a:r>
              <a:rPr lang="zh-TW" altLang="en-US" dirty="0"/>
              <a:t>操作錄製與修改</a:t>
            </a:r>
          </a:p>
          <a:p>
            <a:r>
              <a:rPr lang="en-US" altLang="zh-TW" sz="2000" b="1" dirty="0"/>
              <a:t>Python</a:t>
            </a:r>
            <a:r>
              <a:rPr lang="zh-TW" altLang="en-US" sz="2000" b="1" dirty="0"/>
              <a:t>基本語法講解</a:t>
            </a:r>
            <a:r>
              <a:rPr lang="en-US" altLang="zh-TW" sz="2000" b="1" dirty="0"/>
              <a:t>(</a:t>
            </a:r>
            <a:r>
              <a:rPr lang="zh-TW" altLang="en-US" sz="2000" b="1" dirty="0"/>
              <a:t>下</a:t>
            </a:r>
            <a:r>
              <a:rPr lang="en-US" altLang="zh-TW" sz="2000" b="1" dirty="0"/>
              <a:t>)</a:t>
            </a:r>
          </a:p>
          <a:p>
            <a:r>
              <a:rPr lang="zh-TW" altLang="en-US" sz="2000" b="1" dirty="0"/>
              <a:t>改編</a:t>
            </a:r>
            <a:r>
              <a:rPr lang="en-US" altLang="zh-TW" sz="2000" b="1" dirty="0"/>
              <a:t>AEDT</a:t>
            </a:r>
            <a:r>
              <a:rPr lang="zh-TW" altLang="en-US" sz="2000" b="1" dirty="0"/>
              <a:t>錄製腳本及除錯</a:t>
            </a:r>
          </a:p>
          <a:p>
            <a:r>
              <a:rPr lang="zh-TW" altLang="en-US" sz="2000" b="1" dirty="0"/>
              <a:t>專題討論</a:t>
            </a:r>
            <a:r>
              <a:rPr lang="en-US" altLang="zh-TW" sz="2000" b="1" dirty="0"/>
              <a:t>-</a:t>
            </a:r>
            <a:r>
              <a:rPr lang="zh-TW" altLang="en-US" sz="2000" b="1" dirty="0"/>
              <a:t>腦力激盪</a:t>
            </a:r>
          </a:p>
        </p:txBody>
      </p:sp>
      <p:sp>
        <p:nvSpPr>
          <p:cNvPr id="5" name="標題 4">
            <a:extLst>
              <a:ext uri="{FF2B5EF4-FFF2-40B4-BE49-F238E27FC236}">
                <a16:creationId xmlns:a16="http://schemas.microsoft.com/office/drawing/2014/main" id="{D9BE9DE2-8245-4CD7-8644-BCDBABA8D1A8}"/>
              </a:ext>
            </a:extLst>
          </p:cNvPr>
          <p:cNvSpPr>
            <a:spLocks noGrp="1"/>
          </p:cNvSpPr>
          <p:nvPr>
            <p:ph type="title"/>
          </p:nvPr>
        </p:nvSpPr>
        <p:spPr/>
        <p:txBody>
          <a:bodyPr/>
          <a:lstStyle/>
          <a:p>
            <a:r>
              <a:rPr lang="zh-TW" altLang="en-US" dirty="0"/>
              <a:t>基礎課程</a:t>
            </a:r>
          </a:p>
        </p:txBody>
      </p:sp>
    </p:spTree>
    <p:extLst>
      <p:ext uri="{BB962C8B-B14F-4D97-AF65-F5344CB8AC3E}">
        <p14:creationId xmlns:p14="http://schemas.microsoft.com/office/powerpoint/2010/main" val="27739992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724B9590-E0BA-4A2E-AB6A-4DF73E06B67B}"/>
              </a:ext>
            </a:extLst>
          </p:cNvPr>
          <p:cNvSpPr>
            <a:spLocks noGrp="1"/>
          </p:cNvSpPr>
          <p:nvPr>
            <p:ph idx="1"/>
          </p:nvPr>
        </p:nvSpPr>
        <p:spPr/>
        <p:txBody>
          <a:bodyPr/>
          <a:lstStyle/>
          <a:p>
            <a:pPr marL="0" indent="0">
              <a:buNone/>
            </a:pPr>
            <a:r>
              <a:rPr lang="zh-TW" altLang="en-US" dirty="0"/>
              <a:t>原因如下</a:t>
            </a:r>
          </a:p>
          <a:p>
            <a:r>
              <a:rPr lang="en-US" altLang="zh-TW" dirty="0"/>
              <a:t>Python</a:t>
            </a:r>
            <a:r>
              <a:rPr lang="zh-TW" altLang="en-US" dirty="0"/>
              <a:t>可以免費使用，這是最大的優點。</a:t>
            </a:r>
          </a:p>
          <a:p>
            <a:r>
              <a:rPr lang="zh-TW" altLang="en-US" dirty="0"/>
              <a:t>多數的工程圖表類型都可透過</a:t>
            </a:r>
            <a:r>
              <a:rPr lang="en-US" altLang="zh-TW" dirty="0"/>
              <a:t>matplotlib</a:t>
            </a:r>
            <a:r>
              <a:rPr lang="zh-TW" altLang="en-US" dirty="0"/>
              <a:t>支援，矩陣運算則由</a:t>
            </a:r>
            <a:r>
              <a:rPr lang="en-US" altLang="zh-TW" dirty="0" err="1"/>
              <a:t>numpy</a:t>
            </a:r>
            <a:r>
              <a:rPr lang="zh-TW" altLang="en-US" dirty="0"/>
              <a:t>及</a:t>
            </a:r>
            <a:r>
              <a:rPr lang="en-US" altLang="zh-TW" dirty="0" err="1"/>
              <a:t>scipy</a:t>
            </a:r>
            <a:r>
              <a:rPr lang="zh-TW" altLang="en-US" dirty="0"/>
              <a:t>負責。應付絕大多數的資料後處理綽綽有餘。</a:t>
            </a:r>
          </a:p>
          <a:p>
            <a:r>
              <a:rPr lang="zh-TW" altLang="en-US" dirty="0"/>
              <a:t>可以無縫接軌文本處理及輸出格式化，字串處理功能強大。</a:t>
            </a:r>
          </a:p>
          <a:p>
            <a:r>
              <a:rPr lang="zh-TW" altLang="en-US" dirty="0"/>
              <a:t>網路資源豐富且可無償取用，不需申請帳號或付費。</a:t>
            </a:r>
          </a:p>
          <a:p>
            <a:r>
              <a:rPr lang="zh-TW" altLang="en-US" dirty="0"/>
              <a:t>擴充性高，比方說可連結</a:t>
            </a:r>
            <a:r>
              <a:rPr lang="en-US" altLang="zh-TW" dirty="0"/>
              <a:t>excel</a:t>
            </a:r>
            <a:r>
              <a:rPr lang="zh-TW" altLang="en-US" dirty="0"/>
              <a:t>，</a:t>
            </a:r>
            <a:r>
              <a:rPr lang="en-US" altLang="zh-TW" dirty="0" err="1"/>
              <a:t>wpf</a:t>
            </a:r>
            <a:r>
              <a:rPr lang="zh-TW" altLang="en-US" dirty="0"/>
              <a:t>視窗設計甚至是網站伺服器等等。</a:t>
            </a:r>
            <a:endParaRPr lang="en-US" altLang="zh-TW" dirty="0"/>
          </a:p>
          <a:p>
            <a:r>
              <a:rPr lang="en-US" altLang="zh-TW" dirty="0"/>
              <a:t>Anaconda Spyder</a:t>
            </a:r>
            <a:r>
              <a:rPr lang="zh-TW" altLang="en-US" dirty="0"/>
              <a:t>提供類</a:t>
            </a:r>
            <a:r>
              <a:rPr lang="en-US" altLang="zh-TW" dirty="0" err="1"/>
              <a:t>Matlab</a:t>
            </a:r>
            <a:r>
              <a:rPr lang="zh-TW" altLang="en-US" dirty="0"/>
              <a:t>編程環境。</a:t>
            </a:r>
          </a:p>
        </p:txBody>
      </p:sp>
      <p:sp>
        <p:nvSpPr>
          <p:cNvPr id="3" name="標題 2">
            <a:extLst>
              <a:ext uri="{FF2B5EF4-FFF2-40B4-BE49-F238E27FC236}">
                <a16:creationId xmlns:a16="http://schemas.microsoft.com/office/drawing/2014/main" id="{28D42294-6CA6-4A66-89B6-1159276CF33B}"/>
              </a:ext>
            </a:extLst>
          </p:cNvPr>
          <p:cNvSpPr>
            <a:spLocks noGrp="1"/>
          </p:cNvSpPr>
          <p:nvPr>
            <p:ph type="title"/>
          </p:nvPr>
        </p:nvSpPr>
        <p:spPr/>
        <p:txBody>
          <a:bodyPr/>
          <a:lstStyle/>
          <a:p>
            <a:r>
              <a:rPr lang="zh-TW" altLang="en-US" dirty="0"/>
              <a:t>為什麼是用</a:t>
            </a:r>
            <a:r>
              <a:rPr lang="en-US" altLang="zh-TW" dirty="0"/>
              <a:t>python</a:t>
            </a:r>
            <a:r>
              <a:rPr lang="zh-TW" altLang="en-US" dirty="0"/>
              <a:t>而不是</a:t>
            </a:r>
            <a:r>
              <a:rPr lang="en-US" altLang="zh-TW" dirty="0" err="1"/>
              <a:t>matlab</a:t>
            </a:r>
            <a:r>
              <a:rPr lang="zh-TW" altLang="en-US" dirty="0"/>
              <a:t>來產生圖表及報告</a:t>
            </a:r>
            <a:br>
              <a:rPr lang="zh-TW" altLang="en-US" dirty="0"/>
            </a:br>
            <a:endParaRPr lang="zh-TW" altLang="en-US" dirty="0"/>
          </a:p>
        </p:txBody>
      </p:sp>
    </p:spTree>
    <p:extLst>
      <p:ext uri="{BB962C8B-B14F-4D97-AF65-F5344CB8AC3E}">
        <p14:creationId xmlns:p14="http://schemas.microsoft.com/office/powerpoint/2010/main" val="2710146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a:xfrm>
            <a:off x="609600" y="1371600"/>
            <a:ext cx="5486400" cy="4762471"/>
          </a:xfrm>
        </p:spPr>
        <p:txBody>
          <a:bodyPr/>
          <a:lstStyle/>
          <a:p>
            <a:r>
              <a:rPr lang="zh-TW" altLang="en-US" dirty="0"/>
              <a:t>這個仿</a:t>
            </a:r>
            <a:r>
              <a:rPr lang="en-US" altLang="zh-TW" dirty="0" err="1"/>
              <a:t>Matlab</a:t>
            </a:r>
            <a:r>
              <a:rPr lang="zh-TW" altLang="en-US" dirty="0"/>
              <a:t>的編程環境不只提供了程式碼編輯器，還包括了變量視窗，命令列視窗及完整的除錯功能。可以讓使用者快速的匯入</a:t>
            </a:r>
            <a:r>
              <a:rPr lang="en-US" altLang="zh-TW" dirty="0"/>
              <a:t>csv</a:t>
            </a:r>
            <a:r>
              <a:rPr lang="zh-TW" altLang="en-US" dirty="0"/>
              <a:t>檔，檢視變數，產生圖片。是一套專門用於科學運算的程式碼編輯器。提供了功能可以簡單檢視物件所支援的函數。相當適合支援後處理程式的設計工作。</a:t>
            </a:r>
            <a:endParaRPr lang="en-US" altLang="zh-TW" dirty="0"/>
          </a:p>
          <a:p>
            <a:endParaRPr lang="zh-TW" altLang="en-US" dirty="0"/>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en-US" altLang="zh-TW" dirty="0"/>
              <a:t>Anaconda Spyder (Data Post Processing)</a:t>
            </a:r>
            <a:endParaRPr lang="zh-TW" altLang="en-US" dirty="0"/>
          </a:p>
        </p:txBody>
      </p:sp>
      <p:pic>
        <p:nvPicPr>
          <p:cNvPr id="4" name="圖片 3">
            <a:extLst>
              <a:ext uri="{FF2B5EF4-FFF2-40B4-BE49-F238E27FC236}">
                <a16:creationId xmlns:a16="http://schemas.microsoft.com/office/drawing/2014/main" id="{D5D4B023-4CA5-4555-A90F-87E1A9E2DBDB}"/>
              </a:ext>
            </a:extLst>
          </p:cNvPr>
          <p:cNvPicPr>
            <a:picLocks noChangeAspect="1"/>
          </p:cNvPicPr>
          <p:nvPr/>
        </p:nvPicPr>
        <p:blipFill>
          <a:blip r:embed="rId2"/>
          <a:stretch>
            <a:fillRect/>
          </a:stretch>
        </p:blipFill>
        <p:spPr>
          <a:xfrm>
            <a:off x="6310422" y="1630391"/>
            <a:ext cx="5689749" cy="3907767"/>
          </a:xfrm>
          <a:prstGeom prst="rect">
            <a:avLst/>
          </a:prstGeom>
        </p:spPr>
      </p:pic>
    </p:spTree>
    <p:extLst>
      <p:ext uri="{BB962C8B-B14F-4D97-AF65-F5344CB8AC3E}">
        <p14:creationId xmlns:p14="http://schemas.microsoft.com/office/powerpoint/2010/main" val="26515864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2FEECCDF-359C-4756-942E-0B27A9C3AE42}"/>
              </a:ext>
            </a:extLst>
          </p:cNvPr>
          <p:cNvSpPr>
            <a:spLocks noGrp="1"/>
          </p:cNvSpPr>
          <p:nvPr>
            <p:ph idx="1"/>
          </p:nvPr>
        </p:nvSpPr>
        <p:spPr>
          <a:xfrm>
            <a:off x="609600" y="1371600"/>
            <a:ext cx="5546039" cy="4762471"/>
          </a:xfrm>
        </p:spPr>
        <p:txBody>
          <a:bodyPr/>
          <a:lstStyle/>
          <a:p>
            <a:r>
              <a:rPr lang="zh-TW" altLang="en-US" dirty="0"/>
              <a:t>號稱是地表最強的文字編輯器。然而其功能過於強大，對初學者來說難以駕馭。主要用來建立</a:t>
            </a:r>
            <a:r>
              <a:rPr lang="en-US" altLang="zh-TW" dirty="0"/>
              <a:t>windows</a:t>
            </a:r>
            <a:r>
              <a:rPr lang="zh-TW" altLang="en-US" dirty="0"/>
              <a:t>環境的操作介面，其支援了完整的視窗控鍵，像是按鈕，滑桿，下拉式選單，表列等等。只要使用拖放便可以輕鬆的建立圖形化操作介面及連結事件。顏色，位置，大小都可以輕鬆調整。</a:t>
            </a:r>
          </a:p>
        </p:txBody>
      </p:sp>
      <p:sp>
        <p:nvSpPr>
          <p:cNvPr id="3" name="標題 2">
            <a:extLst>
              <a:ext uri="{FF2B5EF4-FFF2-40B4-BE49-F238E27FC236}">
                <a16:creationId xmlns:a16="http://schemas.microsoft.com/office/drawing/2014/main" id="{80AC94B3-D669-4FE4-814E-F60AE2CE6E69}"/>
              </a:ext>
            </a:extLst>
          </p:cNvPr>
          <p:cNvSpPr>
            <a:spLocks noGrp="1"/>
          </p:cNvSpPr>
          <p:nvPr>
            <p:ph type="title"/>
          </p:nvPr>
        </p:nvSpPr>
        <p:spPr/>
        <p:txBody>
          <a:bodyPr/>
          <a:lstStyle/>
          <a:p>
            <a:r>
              <a:rPr lang="en-US" altLang="zh-TW" dirty="0"/>
              <a:t>Visual Studio (GUI Design Environment)</a:t>
            </a:r>
            <a:endParaRPr lang="zh-TW" altLang="en-US" dirty="0"/>
          </a:p>
        </p:txBody>
      </p:sp>
      <p:pic>
        <p:nvPicPr>
          <p:cNvPr id="4" name="圖片 3">
            <a:extLst>
              <a:ext uri="{FF2B5EF4-FFF2-40B4-BE49-F238E27FC236}">
                <a16:creationId xmlns:a16="http://schemas.microsoft.com/office/drawing/2014/main" id="{CB731608-086F-45D0-9B0F-B575F6326DBE}"/>
              </a:ext>
            </a:extLst>
          </p:cNvPr>
          <p:cNvPicPr>
            <a:picLocks noChangeAspect="1"/>
          </p:cNvPicPr>
          <p:nvPr/>
        </p:nvPicPr>
        <p:blipFill>
          <a:blip r:embed="rId2"/>
          <a:stretch>
            <a:fillRect/>
          </a:stretch>
        </p:blipFill>
        <p:spPr>
          <a:xfrm>
            <a:off x="6456114" y="1270066"/>
            <a:ext cx="5546039" cy="4762471"/>
          </a:xfrm>
          <a:prstGeom prst="rect">
            <a:avLst/>
          </a:prstGeom>
        </p:spPr>
      </p:pic>
    </p:spTree>
    <p:extLst>
      <p:ext uri="{BB962C8B-B14F-4D97-AF65-F5344CB8AC3E}">
        <p14:creationId xmlns:p14="http://schemas.microsoft.com/office/powerpoint/2010/main" val="31954495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2FA54F75-D405-4104-B6BB-EA44A23A109A}"/>
              </a:ext>
            </a:extLst>
          </p:cNvPr>
          <p:cNvSpPr>
            <a:spLocks noGrp="1"/>
          </p:cNvSpPr>
          <p:nvPr>
            <p:ph type="body" sz="quarter" idx="10"/>
          </p:nvPr>
        </p:nvSpPr>
        <p:spPr/>
        <p:txBody>
          <a:bodyPr/>
          <a:lstStyle/>
          <a:p>
            <a:r>
              <a:rPr lang="en-US" altLang="zh-TW" dirty="0"/>
              <a:t>Python</a:t>
            </a:r>
            <a:r>
              <a:rPr lang="zh-TW" altLang="en-US" dirty="0"/>
              <a:t>基本語法簡介</a:t>
            </a:r>
            <a:r>
              <a:rPr lang="en-US" altLang="zh-TW" dirty="0"/>
              <a:t>(1/4)</a:t>
            </a:r>
            <a:endParaRPr lang="zh-TW" altLang="en-US" dirty="0"/>
          </a:p>
        </p:txBody>
      </p:sp>
      <p:sp>
        <p:nvSpPr>
          <p:cNvPr id="5" name="文字版面配置區 4">
            <a:extLst>
              <a:ext uri="{FF2B5EF4-FFF2-40B4-BE49-F238E27FC236}">
                <a16:creationId xmlns:a16="http://schemas.microsoft.com/office/drawing/2014/main" id="{CEE2A55E-C73D-43FF-AA36-95C0FF95B7B1}"/>
              </a:ext>
            </a:extLst>
          </p:cNvPr>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20222017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7C3D928-2CE9-4266-A577-F5AA1DFC7CE3}"/>
              </a:ext>
            </a:extLst>
          </p:cNvPr>
          <p:cNvSpPr>
            <a:spLocks noGrp="1"/>
          </p:cNvSpPr>
          <p:nvPr>
            <p:ph type="title"/>
          </p:nvPr>
        </p:nvSpPr>
        <p:spPr/>
        <p:txBody>
          <a:bodyPr/>
          <a:lstStyle/>
          <a:p>
            <a:r>
              <a:rPr lang="en-US" altLang="zh-TW" b="1" dirty="0">
                <a:solidFill>
                  <a:schemeClr val="accent6">
                    <a:lumMod val="10000"/>
                  </a:schemeClr>
                </a:solidFill>
                <a:hlinkClick r:id="rId2">
                  <a:extLst>
                    <a:ext uri="{A12FA001-AC4F-418D-AE19-62706E023703}">
                      <ahyp:hlinkClr xmlns:ahyp="http://schemas.microsoft.com/office/drawing/2018/hyperlinkcolor" val="tx"/>
                    </a:ext>
                  </a:extLst>
                </a:hlinkClick>
              </a:rPr>
              <a:t>https://www.tutorialspoint.com/python/index.htm</a:t>
            </a:r>
            <a:endParaRPr lang="zh-TW" altLang="en-US" b="1" dirty="0">
              <a:solidFill>
                <a:schemeClr val="accent6">
                  <a:lumMod val="10000"/>
                </a:schemeClr>
              </a:solidFill>
            </a:endParaRPr>
          </a:p>
        </p:txBody>
      </p:sp>
      <p:pic>
        <p:nvPicPr>
          <p:cNvPr id="5" name="圖片 4">
            <a:extLst>
              <a:ext uri="{FF2B5EF4-FFF2-40B4-BE49-F238E27FC236}">
                <a16:creationId xmlns:a16="http://schemas.microsoft.com/office/drawing/2014/main" id="{6DFC44DE-E751-4A91-A021-AA83B8FEB855}"/>
              </a:ext>
            </a:extLst>
          </p:cNvPr>
          <p:cNvPicPr>
            <a:picLocks noChangeAspect="1"/>
          </p:cNvPicPr>
          <p:nvPr/>
        </p:nvPicPr>
        <p:blipFill>
          <a:blip r:embed="rId3"/>
          <a:stretch>
            <a:fillRect/>
          </a:stretch>
        </p:blipFill>
        <p:spPr>
          <a:xfrm>
            <a:off x="1880855" y="2545522"/>
            <a:ext cx="8430290" cy="1766955"/>
          </a:xfrm>
          <a:prstGeom prst="rect">
            <a:avLst/>
          </a:prstGeom>
        </p:spPr>
      </p:pic>
    </p:spTree>
    <p:extLst>
      <p:ext uri="{BB962C8B-B14F-4D97-AF65-F5344CB8AC3E}">
        <p14:creationId xmlns:p14="http://schemas.microsoft.com/office/powerpoint/2010/main" val="16809559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1B9F9449-9ED1-4DAB-8428-E28D3DD33F67}"/>
              </a:ext>
            </a:extLst>
          </p:cNvPr>
          <p:cNvSpPr>
            <a:spLocks noGrp="1"/>
          </p:cNvSpPr>
          <p:nvPr>
            <p:ph idx="1"/>
          </p:nvPr>
        </p:nvSpPr>
        <p:spPr>
          <a:xfrm>
            <a:off x="609600" y="1371600"/>
            <a:ext cx="4290204" cy="4762471"/>
          </a:xfrm>
        </p:spPr>
        <p:txBody>
          <a:bodyPr/>
          <a:lstStyle/>
          <a:p>
            <a:pPr marL="0" indent="0">
              <a:buNone/>
            </a:pPr>
            <a:r>
              <a:rPr lang="en-US" altLang="zh-TW" dirty="0"/>
              <a:t>print()</a:t>
            </a:r>
          </a:p>
          <a:p>
            <a:r>
              <a:rPr lang="zh-TW" altLang="en-US" dirty="0"/>
              <a:t>輸出到</a:t>
            </a:r>
            <a:r>
              <a:rPr lang="en-US" altLang="zh-TW" dirty="0"/>
              <a:t>Command Window</a:t>
            </a:r>
          </a:p>
          <a:p>
            <a:pPr marL="0" indent="0">
              <a:buNone/>
            </a:pPr>
            <a:r>
              <a:rPr lang="en-US" altLang="zh-TW" dirty="0" err="1"/>
              <a:t>AddWarningMessage</a:t>
            </a:r>
            <a:r>
              <a:rPr lang="en-US" altLang="zh-TW" dirty="0"/>
              <a:t>()</a:t>
            </a:r>
          </a:p>
          <a:p>
            <a:r>
              <a:rPr lang="zh-TW" altLang="en-US" dirty="0"/>
              <a:t>輸出到</a:t>
            </a:r>
            <a:r>
              <a:rPr lang="en-US" altLang="zh-TW" dirty="0"/>
              <a:t>Message Manager</a:t>
            </a:r>
            <a:endParaRPr lang="zh-TW" altLang="en-US" dirty="0"/>
          </a:p>
        </p:txBody>
      </p:sp>
      <p:sp>
        <p:nvSpPr>
          <p:cNvPr id="3" name="標題 2">
            <a:extLst>
              <a:ext uri="{FF2B5EF4-FFF2-40B4-BE49-F238E27FC236}">
                <a16:creationId xmlns:a16="http://schemas.microsoft.com/office/drawing/2014/main" id="{6169BC6B-F5F1-4DBB-9D8D-C61DA73B6003}"/>
              </a:ext>
            </a:extLst>
          </p:cNvPr>
          <p:cNvSpPr>
            <a:spLocks noGrp="1"/>
          </p:cNvSpPr>
          <p:nvPr>
            <p:ph type="title"/>
          </p:nvPr>
        </p:nvSpPr>
        <p:spPr/>
        <p:txBody>
          <a:bodyPr/>
          <a:lstStyle/>
          <a:p>
            <a:r>
              <a:rPr lang="zh-TW" altLang="en-US" dirty="0"/>
              <a:t>輸出訊息指令：</a:t>
            </a:r>
            <a:r>
              <a:rPr lang="en-US" altLang="zh-TW" dirty="0"/>
              <a:t>print() &amp; </a:t>
            </a:r>
            <a:r>
              <a:rPr lang="en-US" altLang="zh-TW" dirty="0" err="1"/>
              <a:t>AddWarningMessage</a:t>
            </a:r>
            <a:r>
              <a:rPr lang="en-US" altLang="zh-TW" dirty="0"/>
              <a:t>()</a:t>
            </a:r>
            <a:endParaRPr lang="zh-TW" altLang="en-US" dirty="0"/>
          </a:p>
        </p:txBody>
      </p:sp>
      <p:pic>
        <p:nvPicPr>
          <p:cNvPr id="1028" name="Picture 4">
            <a:extLst>
              <a:ext uri="{FF2B5EF4-FFF2-40B4-BE49-F238E27FC236}">
                <a16:creationId xmlns:a16="http://schemas.microsoft.com/office/drawing/2014/main" id="{26D5FBE1-C5D0-4ECD-984C-DE87A99B14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0718" y="1552754"/>
            <a:ext cx="6682452" cy="3985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85770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A9617341-3D5D-4947-B130-88299AC6C5D5}"/>
              </a:ext>
            </a:extLst>
          </p:cNvPr>
          <p:cNvSpPr>
            <a:spLocks noGrp="1"/>
          </p:cNvSpPr>
          <p:nvPr>
            <p:ph idx="1"/>
          </p:nvPr>
        </p:nvSpPr>
        <p:spPr>
          <a:xfrm>
            <a:off x="609600" y="1371601"/>
            <a:ext cx="11277600" cy="845838"/>
          </a:xfrm>
        </p:spPr>
        <p:txBody>
          <a:bodyPr/>
          <a:lstStyle/>
          <a:p>
            <a:r>
              <a:rPr lang="en-US" altLang="zh-TW" dirty="0"/>
              <a:t>Keyword</a:t>
            </a:r>
            <a:r>
              <a:rPr lang="zh-TW" altLang="en-US" dirty="0"/>
              <a:t>為保留字，不能用於變數或函數命名。</a:t>
            </a:r>
            <a:endParaRPr lang="en-US" altLang="zh-TW" dirty="0"/>
          </a:p>
          <a:p>
            <a:endParaRPr lang="zh-TW" altLang="en-US" dirty="0"/>
          </a:p>
        </p:txBody>
      </p:sp>
      <p:sp>
        <p:nvSpPr>
          <p:cNvPr id="3" name="標題 2">
            <a:extLst>
              <a:ext uri="{FF2B5EF4-FFF2-40B4-BE49-F238E27FC236}">
                <a16:creationId xmlns:a16="http://schemas.microsoft.com/office/drawing/2014/main" id="{8961E76C-B369-4B7C-8B8C-4C67236D1CFD}"/>
              </a:ext>
            </a:extLst>
          </p:cNvPr>
          <p:cNvSpPr>
            <a:spLocks noGrp="1"/>
          </p:cNvSpPr>
          <p:nvPr>
            <p:ph type="title"/>
          </p:nvPr>
        </p:nvSpPr>
        <p:spPr/>
        <p:txBody>
          <a:bodyPr/>
          <a:lstStyle/>
          <a:p>
            <a:r>
              <a:rPr lang="en-US" altLang="zh-TW" dirty="0"/>
              <a:t>Python</a:t>
            </a:r>
            <a:r>
              <a:rPr lang="zh-TW" altLang="en-US" dirty="0"/>
              <a:t> </a:t>
            </a:r>
            <a:r>
              <a:rPr lang="en-US" altLang="zh-TW" dirty="0"/>
              <a:t>Keyword</a:t>
            </a:r>
            <a:endParaRPr lang="zh-TW" altLang="en-US" dirty="0"/>
          </a:p>
        </p:txBody>
      </p:sp>
      <p:pic>
        <p:nvPicPr>
          <p:cNvPr id="6" name="圖片 5">
            <a:extLst>
              <a:ext uri="{FF2B5EF4-FFF2-40B4-BE49-F238E27FC236}">
                <a16:creationId xmlns:a16="http://schemas.microsoft.com/office/drawing/2014/main" id="{0DAF4B8D-4ADE-46DC-850B-C5173D38AEAA}"/>
              </a:ext>
            </a:extLst>
          </p:cNvPr>
          <p:cNvPicPr>
            <a:picLocks noChangeAspect="1"/>
          </p:cNvPicPr>
          <p:nvPr/>
        </p:nvPicPr>
        <p:blipFill>
          <a:blip r:embed="rId2"/>
          <a:stretch>
            <a:fillRect/>
          </a:stretch>
        </p:blipFill>
        <p:spPr>
          <a:xfrm>
            <a:off x="609600" y="2442096"/>
            <a:ext cx="10628796" cy="1973807"/>
          </a:xfrm>
          <a:prstGeom prst="rect">
            <a:avLst/>
          </a:prstGeom>
        </p:spPr>
      </p:pic>
    </p:spTree>
    <p:extLst>
      <p:ext uri="{BB962C8B-B14F-4D97-AF65-F5344CB8AC3E}">
        <p14:creationId xmlns:p14="http://schemas.microsoft.com/office/powerpoint/2010/main" val="8329297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6A3E026F-9E60-4F2F-A343-21C46DE4461B}"/>
              </a:ext>
            </a:extLst>
          </p:cNvPr>
          <p:cNvSpPr>
            <a:spLocks noGrp="1"/>
          </p:cNvSpPr>
          <p:nvPr>
            <p:ph idx="1"/>
          </p:nvPr>
        </p:nvSpPr>
        <p:spPr/>
        <p:txBody>
          <a:bodyPr>
            <a:normAutofit lnSpcReduction="10000"/>
          </a:bodyPr>
          <a:lstStyle/>
          <a:p>
            <a:pPr marL="0" indent="0">
              <a:buNone/>
            </a:pPr>
            <a:r>
              <a:rPr lang="en-US" altLang="zh-TW" dirty="0"/>
              <a:t>Python</a:t>
            </a:r>
            <a:r>
              <a:rPr lang="zh-TW" altLang="en-US" dirty="0"/>
              <a:t>透過縮排來組織程式碼並提可讀性。什麼時候需要縮排呢？在控制結構中的複合陳述就會需要用到縮排</a:t>
            </a:r>
            <a:r>
              <a:rPr lang="en-US" altLang="zh-TW" dirty="0"/>
              <a:t>:</a:t>
            </a:r>
          </a:p>
          <a:p>
            <a:r>
              <a:rPr lang="en-US" altLang="zh-TW" dirty="0"/>
              <a:t>If …: else:</a:t>
            </a:r>
          </a:p>
          <a:p>
            <a:r>
              <a:rPr lang="en-US" altLang="zh-TW" dirty="0"/>
              <a:t>for … in …:</a:t>
            </a:r>
          </a:p>
          <a:p>
            <a:r>
              <a:rPr lang="en-US" altLang="zh-TW" dirty="0"/>
              <a:t>def foo():</a:t>
            </a:r>
          </a:p>
          <a:p>
            <a:r>
              <a:rPr lang="en-US" altLang="zh-TW" dirty="0"/>
              <a:t>class foo():</a:t>
            </a:r>
          </a:p>
          <a:p>
            <a:endParaRPr lang="en-US" altLang="zh-TW" dirty="0"/>
          </a:p>
          <a:p>
            <a:pPr marL="0" indent="0">
              <a:buNone/>
            </a:pPr>
            <a:r>
              <a:rPr lang="zh-TW" altLang="en-US" dirty="0"/>
              <a:t>縮排規則如下：</a:t>
            </a:r>
            <a:endParaRPr lang="en-US" altLang="zh-TW" dirty="0"/>
          </a:p>
          <a:p>
            <a:r>
              <a:rPr lang="zh-TW" altLang="en-US" b="1" dirty="0"/>
              <a:t>「</a:t>
            </a:r>
            <a:r>
              <a:rPr lang="en-US" altLang="zh-TW" b="1" dirty="0"/>
              <a:t>:</a:t>
            </a:r>
            <a:r>
              <a:rPr lang="zh-TW" altLang="en-US" b="1" dirty="0"/>
              <a:t>」之後的下一行必須縮排，除非程式碼緊接在「</a:t>
            </a:r>
            <a:r>
              <a:rPr lang="en-US" altLang="zh-TW" b="1" dirty="0"/>
              <a:t>:</a:t>
            </a:r>
            <a:r>
              <a:rPr lang="zh-TW" altLang="en-US" b="1" dirty="0"/>
              <a:t>」之後的同一行且只有一行</a:t>
            </a:r>
          </a:p>
          <a:p>
            <a:r>
              <a:rPr lang="zh-TW" altLang="en-US" b="1" dirty="0"/>
              <a:t>慣例縮排的空白數為</a:t>
            </a:r>
            <a:r>
              <a:rPr lang="en-US" altLang="zh-TW" b="1" dirty="0"/>
              <a:t>4</a:t>
            </a:r>
            <a:r>
              <a:rPr lang="zh-TW" altLang="en-US" b="1" dirty="0"/>
              <a:t>，同一個縮排等級的程式碼必須使用相同的空白數進行縮排</a:t>
            </a:r>
            <a:endParaRPr lang="en-US" altLang="zh-TW" b="1" dirty="0"/>
          </a:p>
          <a:p>
            <a:r>
              <a:rPr lang="zh-TW" altLang="en-US" b="1" dirty="0"/>
              <a:t>違反縮排規則會出現</a:t>
            </a:r>
            <a:r>
              <a:rPr lang="en-US" altLang="zh-TW" b="1" dirty="0" err="1"/>
              <a:t>IndentationError</a:t>
            </a:r>
            <a:endParaRPr lang="en-US" altLang="zh-TW" b="1" dirty="0"/>
          </a:p>
        </p:txBody>
      </p:sp>
      <p:sp>
        <p:nvSpPr>
          <p:cNvPr id="3" name="標題 2">
            <a:extLst>
              <a:ext uri="{FF2B5EF4-FFF2-40B4-BE49-F238E27FC236}">
                <a16:creationId xmlns:a16="http://schemas.microsoft.com/office/drawing/2014/main" id="{D0D8A8A8-A982-4E56-89F0-69E03C1D52E1}"/>
              </a:ext>
            </a:extLst>
          </p:cNvPr>
          <p:cNvSpPr>
            <a:spLocks noGrp="1"/>
          </p:cNvSpPr>
          <p:nvPr>
            <p:ph type="title"/>
          </p:nvPr>
        </p:nvSpPr>
        <p:spPr/>
        <p:txBody>
          <a:bodyPr/>
          <a:lstStyle/>
          <a:p>
            <a:r>
              <a:rPr lang="zh-TW" altLang="en-US" dirty="0"/>
              <a:t>縮排</a:t>
            </a:r>
          </a:p>
        </p:txBody>
      </p:sp>
    </p:spTree>
    <p:extLst>
      <p:ext uri="{BB962C8B-B14F-4D97-AF65-F5344CB8AC3E}">
        <p14:creationId xmlns:p14="http://schemas.microsoft.com/office/powerpoint/2010/main" val="3324932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D8AC0D23-90F0-44FD-AE7D-609449C8914D}"/>
              </a:ext>
            </a:extLst>
          </p:cNvPr>
          <p:cNvSpPr>
            <a:spLocks noGrp="1"/>
          </p:cNvSpPr>
          <p:nvPr>
            <p:ph idx="1"/>
          </p:nvPr>
        </p:nvSpPr>
        <p:spPr>
          <a:xfrm>
            <a:off x="609600" y="1371601"/>
            <a:ext cx="11277600" cy="2165230"/>
          </a:xfrm>
        </p:spPr>
        <p:txBody>
          <a:bodyPr>
            <a:normAutofit/>
          </a:bodyPr>
          <a:lstStyle/>
          <a:p>
            <a:pPr marL="0" indent="0">
              <a:buNone/>
            </a:pPr>
            <a:r>
              <a:rPr lang="zh-TW" altLang="en-US" dirty="0"/>
              <a:t>在電腦語言中，註解是電腦語言的一個重要組成部分，用於在原始碼中解釋代碼的功用，可以增強程式的可讀性，可維護性，或者用於在原始碼中處理不需執行的代碼段，來除錯程式的功能執行。註解在隨原始碼進入預處理器或編譯器處理後會被移除，不會在目的碼中保留其相關資訊。如果沒辦法使用少量的單字為變數命名，或是用適當的動詞作為函式的命名，就得用註解完整描述程式碼。換句話說，如果可以透過命名解釋意圖，則不用註解解釋程式碼的意圖。</a:t>
            </a:r>
            <a:endParaRPr lang="en-US" altLang="zh-TW" dirty="0"/>
          </a:p>
          <a:p>
            <a:endParaRPr lang="en-US" altLang="zh-TW" dirty="0"/>
          </a:p>
        </p:txBody>
      </p:sp>
      <p:sp>
        <p:nvSpPr>
          <p:cNvPr id="3" name="標題 2">
            <a:extLst>
              <a:ext uri="{FF2B5EF4-FFF2-40B4-BE49-F238E27FC236}">
                <a16:creationId xmlns:a16="http://schemas.microsoft.com/office/drawing/2014/main" id="{69EDD66D-E2F8-48EE-8D44-51E084F6FB67}"/>
              </a:ext>
            </a:extLst>
          </p:cNvPr>
          <p:cNvSpPr>
            <a:spLocks noGrp="1"/>
          </p:cNvSpPr>
          <p:nvPr>
            <p:ph type="title"/>
          </p:nvPr>
        </p:nvSpPr>
        <p:spPr/>
        <p:txBody>
          <a:bodyPr/>
          <a:lstStyle/>
          <a:p>
            <a:r>
              <a:rPr lang="zh-TW" altLang="en-US" dirty="0"/>
              <a:t>註解</a:t>
            </a:r>
          </a:p>
        </p:txBody>
      </p:sp>
      <p:sp>
        <p:nvSpPr>
          <p:cNvPr id="6" name="內容版面配置區 1">
            <a:extLst>
              <a:ext uri="{FF2B5EF4-FFF2-40B4-BE49-F238E27FC236}">
                <a16:creationId xmlns:a16="http://schemas.microsoft.com/office/drawing/2014/main" id="{EE25014F-83B6-4121-9D6E-1C30D632B6E2}"/>
              </a:ext>
            </a:extLst>
          </p:cNvPr>
          <p:cNvSpPr txBox="1">
            <a:spLocks/>
          </p:cNvSpPr>
          <p:nvPr/>
        </p:nvSpPr>
        <p:spPr>
          <a:xfrm>
            <a:off x="609600" y="3792747"/>
            <a:ext cx="11277600" cy="2165230"/>
          </a:xfrm>
          <a:prstGeom prst="rect">
            <a:avLst/>
          </a:prstGeom>
          <a:solidFill>
            <a:schemeClr val="bg1">
              <a:lumMod val="95000"/>
            </a:schemeClr>
          </a:solidFill>
        </p:spPr>
        <p:txBody>
          <a:bodyPr vert="horz" lIns="91440" tIns="45720" rIns="91440" bIns="45720" numCol="2" rtlCol="0">
            <a:normAutofit lnSpcReduction="10000"/>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baseline="0">
                <a:solidFill>
                  <a:schemeClr val="tx1"/>
                </a:solidFill>
                <a:latin typeface="Arial" panose="020B0604020202020204" pitchFamily="34" charset="0"/>
                <a:ea typeface="+mn-ea"/>
                <a:cs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b="0" i="0" kern="1200" baseline="0">
                <a:solidFill>
                  <a:schemeClr val="tx1"/>
                </a:solidFill>
                <a:latin typeface="Arial" panose="020B0604020202020204" pitchFamily="34" charset="0"/>
                <a:ea typeface="+mn-ea"/>
                <a:cs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600" kern="1200" baseline="0">
                <a:solidFill>
                  <a:schemeClr val="tx1"/>
                </a:solidFill>
                <a:latin typeface="Arial" panose="020B0604020202020204" pitchFamily="34" charset="0"/>
                <a:ea typeface="+mn-ea"/>
                <a:cs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1400" kern="1200" baseline="0">
                <a:solidFill>
                  <a:schemeClr val="tx1"/>
                </a:solidFill>
                <a:latin typeface="Arial" panose="020B0604020202020204" pitchFamily="34" charset="0"/>
                <a:ea typeface="+mn-ea"/>
                <a:cs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12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t>單行</a:t>
            </a:r>
            <a:endParaRPr lang="en-US" altLang="zh-TW" dirty="0"/>
          </a:p>
          <a:p>
            <a:pPr marL="0" indent="0">
              <a:buFont typeface="Arial" panose="020B0604020202020204" pitchFamily="34" charset="0"/>
              <a:buNone/>
            </a:pPr>
            <a:r>
              <a:rPr lang="en-US" altLang="zh-TW" dirty="0"/>
              <a:t>#This is comment</a:t>
            </a:r>
          </a:p>
          <a:p>
            <a:endParaRPr lang="en-US" altLang="zh-TW" dirty="0"/>
          </a:p>
          <a:p>
            <a:endParaRPr lang="en-US" altLang="zh-TW" dirty="0"/>
          </a:p>
          <a:p>
            <a:pPr marL="0" indent="0">
              <a:buNone/>
            </a:pPr>
            <a:endParaRPr lang="en-US" altLang="zh-TW" dirty="0"/>
          </a:p>
          <a:p>
            <a:r>
              <a:rPr lang="zh-TW" altLang="en-US" dirty="0"/>
              <a:t>多行：</a:t>
            </a:r>
            <a:endParaRPr lang="en-US" altLang="zh-TW" dirty="0"/>
          </a:p>
          <a:p>
            <a:pPr marL="0" indent="0">
              <a:buFont typeface="Arial" panose="020B0604020202020204" pitchFamily="34" charset="0"/>
              <a:buNone/>
            </a:pPr>
            <a:r>
              <a:rPr lang="en-US" altLang="zh-TW" dirty="0"/>
              <a:t>’’’</a:t>
            </a:r>
            <a:r>
              <a:rPr lang="zh-TW" altLang="en-US" dirty="0"/>
              <a:t> </a:t>
            </a:r>
            <a:r>
              <a:rPr lang="en-US" altLang="zh-TW" dirty="0"/>
              <a:t>comment1</a:t>
            </a:r>
          </a:p>
          <a:p>
            <a:pPr marL="0" indent="0">
              <a:buFont typeface="Arial" panose="020B0604020202020204" pitchFamily="34" charset="0"/>
              <a:buNone/>
            </a:pPr>
            <a:r>
              <a:rPr lang="en-US" altLang="zh-TW" dirty="0"/>
              <a:t>comment2</a:t>
            </a:r>
          </a:p>
          <a:p>
            <a:pPr marL="0" indent="0">
              <a:buFont typeface="Arial" panose="020B0604020202020204" pitchFamily="34" charset="0"/>
              <a:buNone/>
            </a:pPr>
            <a:r>
              <a:rPr lang="en-US" altLang="zh-TW" dirty="0"/>
              <a:t>comment3’’’</a:t>
            </a:r>
          </a:p>
        </p:txBody>
      </p:sp>
    </p:spTree>
    <p:extLst>
      <p:ext uri="{BB962C8B-B14F-4D97-AF65-F5344CB8AC3E}">
        <p14:creationId xmlns:p14="http://schemas.microsoft.com/office/powerpoint/2010/main" val="23820049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36B22DEF-D5DA-446E-91E5-EE7FBA07BFDE}"/>
              </a:ext>
            </a:extLst>
          </p:cNvPr>
          <p:cNvSpPr>
            <a:spLocks noGrp="1"/>
          </p:cNvSpPr>
          <p:nvPr>
            <p:ph idx="1"/>
          </p:nvPr>
        </p:nvSpPr>
        <p:spPr/>
        <p:txBody>
          <a:bodyPr/>
          <a:lstStyle/>
          <a:p>
            <a:pPr marL="0" indent="0">
              <a:buNone/>
            </a:pPr>
            <a:r>
              <a:rPr lang="en-US" altLang="zh-TW" dirty="0"/>
              <a:t>Python</a:t>
            </a:r>
            <a:r>
              <a:rPr lang="zh-TW" altLang="en-US" dirty="0"/>
              <a:t>基本資料型別</a:t>
            </a:r>
            <a:endParaRPr lang="en-US" altLang="zh-TW" dirty="0"/>
          </a:p>
          <a:p>
            <a:r>
              <a:rPr lang="en-US" altLang="zh-TW" dirty="0"/>
              <a:t>Numbers: x = 3, x = 1.34, x = 3+4j</a:t>
            </a:r>
          </a:p>
          <a:p>
            <a:r>
              <a:rPr lang="en-US" altLang="zh-TW" dirty="0"/>
              <a:t>String: x = “Hello World”, x = ‘Hello World’, x = ‘”Hello”, he said’</a:t>
            </a:r>
          </a:p>
          <a:p>
            <a:r>
              <a:rPr lang="en-US" altLang="zh-TW" dirty="0"/>
              <a:t>List: x = [1,2,3], x = [‘A’, ‘B’, ‘C’]</a:t>
            </a:r>
          </a:p>
          <a:p>
            <a:r>
              <a:rPr lang="en-US" altLang="zh-TW" dirty="0"/>
              <a:t>Tuple, x</a:t>
            </a:r>
            <a:r>
              <a:rPr lang="zh-TW" altLang="en-US" dirty="0"/>
              <a:t> </a:t>
            </a:r>
            <a:r>
              <a:rPr lang="en-US" altLang="zh-TW" dirty="0"/>
              <a:t>=</a:t>
            </a:r>
            <a:r>
              <a:rPr lang="zh-TW" altLang="en-US"/>
              <a:t> </a:t>
            </a:r>
            <a:r>
              <a:rPr lang="en-US" altLang="zh-TW"/>
              <a:t>(‘</a:t>
            </a:r>
            <a:r>
              <a:rPr lang="en-US" altLang="zh-TW" dirty="0"/>
              <a:t>John’, 37, “Male”)</a:t>
            </a:r>
          </a:p>
          <a:p>
            <a:r>
              <a:rPr lang="en-US" altLang="zh-TW" dirty="0"/>
              <a:t>Dictionary, x = {‘John’: (37, ‘Male’), ‘Mary’</a:t>
            </a:r>
            <a:r>
              <a:rPr lang="en-US" altLang="zh-TW" dirty="0">
                <a:sym typeface="Wingdings" panose="05000000000000000000" pitchFamily="2" charset="2"/>
              </a:rPr>
              <a:t>:(18, ‘Female’)</a:t>
            </a:r>
            <a:r>
              <a:rPr lang="en-US" altLang="zh-TW" dirty="0"/>
              <a:t> }</a:t>
            </a:r>
          </a:p>
          <a:p>
            <a:pPr marL="0" indent="0">
              <a:buNone/>
            </a:pPr>
            <a:endParaRPr lang="en-US" altLang="zh-TW" dirty="0"/>
          </a:p>
          <a:p>
            <a:pPr marL="0" indent="0">
              <a:buNone/>
            </a:pPr>
            <a:endParaRPr lang="en-US" altLang="zh-TW" dirty="0"/>
          </a:p>
          <a:p>
            <a:pPr marL="0" indent="0">
              <a:buNone/>
            </a:pPr>
            <a:endParaRPr lang="zh-TW" altLang="en-US" dirty="0"/>
          </a:p>
        </p:txBody>
      </p:sp>
      <p:sp>
        <p:nvSpPr>
          <p:cNvPr id="3" name="標題 2">
            <a:extLst>
              <a:ext uri="{FF2B5EF4-FFF2-40B4-BE49-F238E27FC236}">
                <a16:creationId xmlns:a16="http://schemas.microsoft.com/office/drawing/2014/main" id="{CDCA2AFA-72FC-4A75-A689-06243E01BD4E}"/>
              </a:ext>
            </a:extLst>
          </p:cNvPr>
          <p:cNvSpPr>
            <a:spLocks noGrp="1"/>
          </p:cNvSpPr>
          <p:nvPr>
            <p:ph type="title"/>
          </p:nvPr>
        </p:nvSpPr>
        <p:spPr/>
        <p:txBody>
          <a:bodyPr/>
          <a:lstStyle/>
          <a:p>
            <a:r>
              <a:rPr lang="zh-TW" altLang="en-US" dirty="0"/>
              <a:t>變數型別與宣告</a:t>
            </a:r>
          </a:p>
        </p:txBody>
      </p:sp>
    </p:spTree>
    <p:extLst>
      <p:ext uri="{BB962C8B-B14F-4D97-AF65-F5344CB8AC3E}">
        <p14:creationId xmlns:p14="http://schemas.microsoft.com/office/powerpoint/2010/main" val="33402594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DBE910F3-7F92-469D-A264-9C3146E692AE}"/>
              </a:ext>
            </a:extLst>
          </p:cNvPr>
          <p:cNvSpPr>
            <a:spLocks noGrp="1"/>
          </p:cNvSpPr>
          <p:nvPr>
            <p:ph idx="1"/>
          </p:nvPr>
        </p:nvSpPr>
        <p:spPr/>
        <p:txBody>
          <a:bodyPr numCol="2">
            <a:normAutofit/>
          </a:bodyPr>
          <a:lstStyle/>
          <a:p>
            <a:pPr marL="0" indent="0">
              <a:buNone/>
            </a:pPr>
            <a:r>
              <a:rPr lang="zh-TW" altLang="en-US" dirty="0"/>
              <a:t>第五周：操作介面設計</a:t>
            </a:r>
          </a:p>
          <a:p>
            <a:r>
              <a:rPr lang="zh-TW" altLang="en-US" sz="2000" b="1" dirty="0"/>
              <a:t>操作介面設計</a:t>
            </a:r>
          </a:p>
          <a:p>
            <a:r>
              <a:rPr lang="en-US" altLang="zh-TW" sz="2000" b="1" dirty="0" err="1"/>
              <a:t>tkinter</a:t>
            </a:r>
            <a:r>
              <a:rPr lang="zh-TW" altLang="en-US" sz="2000" b="1" dirty="0"/>
              <a:t>函式庫與</a:t>
            </a:r>
            <a:r>
              <a:rPr lang="en-US" altLang="zh-TW" sz="2000" b="1" dirty="0"/>
              <a:t>WPF</a:t>
            </a:r>
            <a:r>
              <a:rPr lang="zh-TW" altLang="en-US" sz="2000" b="1" dirty="0"/>
              <a:t>介紹</a:t>
            </a:r>
          </a:p>
          <a:p>
            <a:r>
              <a:rPr lang="zh-TW" altLang="en-US" sz="2000" b="1" dirty="0"/>
              <a:t>專題討論</a:t>
            </a:r>
            <a:r>
              <a:rPr lang="en-US" altLang="zh-TW" sz="2000" b="1" dirty="0"/>
              <a:t>-</a:t>
            </a:r>
            <a:r>
              <a:rPr lang="zh-TW" altLang="en-US" sz="2000" b="1" dirty="0"/>
              <a:t>技巧解析</a:t>
            </a:r>
          </a:p>
          <a:p>
            <a:pPr marL="0" indent="0">
              <a:buNone/>
            </a:pPr>
            <a:endParaRPr lang="en-US" altLang="zh-TW" dirty="0"/>
          </a:p>
          <a:p>
            <a:pPr marL="0" indent="0">
              <a:buNone/>
            </a:pPr>
            <a:r>
              <a:rPr lang="zh-TW" altLang="en-US" dirty="0"/>
              <a:t>第六周：</a:t>
            </a:r>
            <a:r>
              <a:rPr lang="en-US" altLang="zh-TW" dirty="0"/>
              <a:t>AEDT</a:t>
            </a:r>
            <a:r>
              <a:rPr lang="zh-TW" altLang="en-US" dirty="0"/>
              <a:t>資料匯出及正規表示式</a:t>
            </a:r>
            <a:endParaRPr lang="en-US" altLang="zh-TW" dirty="0"/>
          </a:p>
          <a:p>
            <a:r>
              <a:rPr lang="zh-TW" altLang="en-US" sz="2000" b="1" dirty="0"/>
              <a:t>正規表示式概念</a:t>
            </a:r>
          </a:p>
          <a:p>
            <a:r>
              <a:rPr lang="en-US" altLang="zh-TW" sz="2000" b="1" dirty="0"/>
              <a:t>REGEX</a:t>
            </a:r>
            <a:r>
              <a:rPr lang="zh-TW" altLang="en-US" sz="2000" b="1" dirty="0"/>
              <a:t>函式庫介紹</a:t>
            </a:r>
          </a:p>
          <a:p>
            <a:r>
              <a:rPr lang="zh-TW" altLang="en-US" sz="2000" b="1" dirty="0"/>
              <a:t>專題討論</a:t>
            </a:r>
            <a:r>
              <a:rPr lang="en-US" altLang="zh-TW" sz="2000" b="1" dirty="0"/>
              <a:t>-</a:t>
            </a:r>
            <a:r>
              <a:rPr lang="zh-TW" altLang="en-US" sz="2000" b="1" dirty="0"/>
              <a:t>技巧解析</a:t>
            </a:r>
            <a:endParaRPr lang="en-US" altLang="zh-TW" sz="2000" b="1" dirty="0"/>
          </a:p>
          <a:p>
            <a:endParaRPr lang="zh-TW" altLang="en-US" sz="2000" b="1" dirty="0"/>
          </a:p>
          <a:p>
            <a:pPr marL="0" indent="0">
              <a:buNone/>
            </a:pPr>
            <a:endParaRPr lang="en-US" altLang="zh-TW" dirty="0"/>
          </a:p>
          <a:p>
            <a:pPr marL="0" indent="0">
              <a:buNone/>
            </a:pPr>
            <a:r>
              <a:rPr lang="zh-TW" altLang="en-US" dirty="0"/>
              <a:t>第七周：圖表生成及</a:t>
            </a:r>
            <a:r>
              <a:rPr lang="en-US" altLang="zh-TW" dirty="0"/>
              <a:t>html</a:t>
            </a:r>
            <a:r>
              <a:rPr lang="zh-TW" altLang="en-US" dirty="0"/>
              <a:t>報告輸出</a:t>
            </a:r>
            <a:endParaRPr lang="en-US" altLang="zh-TW" dirty="0"/>
          </a:p>
          <a:p>
            <a:r>
              <a:rPr lang="en-US" altLang="zh-TW" sz="2000" b="1" dirty="0"/>
              <a:t>Matplotlib</a:t>
            </a:r>
            <a:r>
              <a:rPr lang="zh-TW" altLang="en-US" sz="2000" b="1" dirty="0"/>
              <a:t>函式庫介紹</a:t>
            </a:r>
          </a:p>
          <a:p>
            <a:r>
              <a:rPr lang="zh-TW" altLang="en-US" sz="2000" b="1" dirty="0"/>
              <a:t>整合表格及圖表並輸出</a:t>
            </a:r>
            <a:r>
              <a:rPr lang="en-US" altLang="zh-TW" sz="2000" b="1" dirty="0"/>
              <a:t>html</a:t>
            </a:r>
            <a:r>
              <a:rPr lang="zh-TW" altLang="en-US" sz="2000" b="1" dirty="0"/>
              <a:t>報告</a:t>
            </a:r>
          </a:p>
          <a:p>
            <a:r>
              <a:rPr lang="zh-TW" altLang="en-US" sz="2000" b="1" dirty="0"/>
              <a:t>專題討論</a:t>
            </a:r>
            <a:r>
              <a:rPr lang="en-US" altLang="zh-TW" sz="2000" b="1" dirty="0"/>
              <a:t>-</a:t>
            </a:r>
            <a:r>
              <a:rPr lang="zh-TW" altLang="en-US" sz="2000" b="1" dirty="0"/>
              <a:t>技巧解析</a:t>
            </a:r>
            <a:endParaRPr lang="en-US" altLang="zh-TW" sz="2000" b="1" dirty="0"/>
          </a:p>
          <a:p>
            <a:endParaRPr lang="en-US" altLang="zh-TW" dirty="0"/>
          </a:p>
          <a:p>
            <a:pPr marL="0" indent="0">
              <a:buNone/>
            </a:pPr>
            <a:r>
              <a:rPr lang="zh-TW" altLang="en-US" dirty="0"/>
              <a:t>第八周：專題結果分享</a:t>
            </a:r>
          </a:p>
          <a:p>
            <a:r>
              <a:rPr lang="zh-TW" altLang="en-US" sz="2000" b="1" dirty="0"/>
              <a:t>程式加密及版本管理介紹</a:t>
            </a:r>
          </a:p>
          <a:p>
            <a:r>
              <a:rPr lang="zh-TW" altLang="en-US" sz="2000" b="1" dirty="0"/>
              <a:t>成果以及開發經驗分享</a:t>
            </a:r>
          </a:p>
          <a:p>
            <a:r>
              <a:rPr lang="zh-TW" altLang="en-US" sz="2000" b="1" dirty="0"/>
              <a:t>結業式</a:t>
            </a:r>
          </a:p>
        </p:txBody>
      </p:sp>
      <p:sp>
        <p:nvSpPr>
          <p:cNvPr id="7" name="標題 6">
            <a:extLst>
              <a:ext uri="{FF2B5EF4-FFF2-40B4-BE49-F238E27FC236}">
                <a16:creationId xmlns:a16="http://schemas.microsoft.com/office/drawing/2014/main" id="{AC6FD3FD-CF17-4FAE-BB49-C0FA53D963B6}"/>
              </a:ext>
            </a:extLst>
          </p:cNvPr>
          <p:cNvSpPr>
            <a:spLocks noGrp="1"/>
          </p:cNvSpPr>
          <p:nvPr>
            <p:ph type="title"/>
          </p:nvPr>
        </p:nvSpPr>
        <p:spPr/>
        <p:txBody>
          <a:bodyPr/>
          <a:lstStyle/>
          <a:p>
            <a:r>
              <a:rPr lang="zh-TW" altLang="en-US"/>
              <a:t>進階課程</a:t>
            </a:r>
            <a:endParaRPr lang="zh-TW" altLang="en-US" dirty="0"/>
          </a:p>
        </p:txBody>
      </p:sp>
    </p:spTree>
    <p:extLst>
      <p:ext uri="{BB962C8B-B14F-4D97-AF65-F5344CB8AC3E}">
        <p14:creationId xmlns:p14="http://schemas.microsoft.com/office/powerpoint/2010/main" val="4355201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A5AB48DF-BA25-4487-9E41-860319D0FA16}"/>
              </a:ext>
            </a:extLst>
          </p:cNvPr>
          <p:cNvSpPr>
            <a:spLocks noGrp="1"/>
          </p:cNvSpPr>
          <p:nvPr>
            <p:ph idx="1"/>
          </p:nvPr>
        </p:nvSpPr>
        <p:spPr/>
        <p:txBody>
          <a:bodyPr/>
          <a:lstStyle/>
          <a:p>
            <a:pPr marL="0" indent="0">
              <a:buNone/>
            </a:pPr>
            <a:r>
              <a:rPr lang="zh-TW" altLang="en-US" dirty="0"/>
              <a:t>可分成下面幾類</a:t>
            </a:r>
            <a:r>
              <a:rPr lang="en-US" altLang="zh-TW" dirty="0"/>
              <a:t>:</a:t>
            </a:r>
          </a:p>
          <a:p>
            <a:r>
              <a:rPr lang="en-US" altLang="zh-TW" dirty="0"/>
              <a:t>Arithmetic operators</a:t>
            </a:r>
          </a:p>
          <a:p>
            <a:r>
              <a:rPr lang="en-US" altLang="zh-TW" dirty="0"/>
              <a:t>Assignment operators</a:t>
            </a:r>
          </a:p>
          <a:p>
            <a:r>
              <a:rPr lang="en-US" altLang="zh-TW" dirty="0"/>
              <a:t>Comparison operators</a:t>
            </a:r>
          </a:p>
          <a:p>
            <a:r>
              <a:rPr lang="en-US" altLang="zh-TW" dirty="0"/>
              <a:t>Logical operators</a:t>
            </a:r>
          </a:p>
          <a:p>
            <a:r>
              <a:rPr lang="en-US" altLang="zh-TW" dirty="0">
                <a:solidFill>
                  <a:srgbClr val="FF0000"/>
                </a:solidFill>
              </a:rPr>
              <a:t>Identity operators(</a:t>
            </a:r>
            <a:r>
              <a:rPr lang="zh-TW" altLang="en-US" dirty="0">
                <a:solidFill>
                  <a:srgbClr val="FF0000"/>
                </a:solidFill>
              </a:rPr>
              <a:t>不常用</a:t>
            </a:r>
            <a:r>
              <a:rPr lang="en-US" altLang="zh-TW" dirty="0">
                <a:solidFill>
                  <a:srgbClr val="FF0000"/>
                </a:solidFill>
              </a:rPr>
              <a:t>)</a:t>
            </a:r>
          </a:p>
          <a:p>
            <a:r>
              <a:rPr lang="en-US" altLang="zh-TW" dirty="0"/>
              <a:t>Membership operators</a:t>
            </a:r>
          </a:p>
          <a:p>
            <a:r>
              <a:rPr lang="en-US" altLang="zh-TW" dirty="0">
                <a:solidFill>
                  <a:srgbClr val="FF0000"/>
                </a:solidFill>
              </a:rPr>
              <a:t>Bitwise operators(</a:t>
            </a:r>
            <a:r>
              <a:rPr lang="zh-TW" altLang="en-US" dirty="0">
                <a:solidFill>
                  <a:srgbClr val="FF0000"/>
                </a:solidFill>
              </a:rPr>
              <a:t>不常用</a:t>
            </a:r>
            <a:r>
              <a:rPr lang="en-US" altLang="zh-TW" dirty="0">
                <a:solidFill>
                  <a:srgbClr val="FF0000"/>
                </a:solidFill>
              </a:rPr>
              <a:t>)</a:t>
            </a:r>
          </a:p>
          <a:p>
            <a:endParaRPr lang="zh-TW" altLang="en-US" dirty="0"/>
          </a:p>
        </p:txBody>
      </p:sp>
      <p:sp>
        <p:nvSpPr>
          <p:cNvPr id="3" name="標題 2">
            <a:extLst>
              <a:ext uri="{FF2B5EF4-FFF2-40B4-BE49-F238E27FC236}">
                <a16:creationId xmlns:a16="http://schemas.microsoft.com/office/drawing/2014/main" id="{9B392E2E-22AC-49C3-9DA7-4FE898C850FD}"/>
              </a:ext>
            </a:extLst>
          </p:cNvPr>
          <p:cNvSpPr>
            <a:spLocks noGrp="1"/>
          </p:cNvSpPr>
          <p:nvPr>
            <p:ph type="title"/>
          </p:nvPr>
        </p:nvSpPr>
        <p:spPr/>
        <p:txBody>
          <a:bodyPr/>
          <a:lstStyle/>
          <a:p>
            <a:r>
              <a:rPr lang="en-US" altLang="zh-TW" dirty="0">
                <a:hlinkClick r:id="rId2"/>
              </a:rPr>
              <a:t>Python</a:t>
            </a:r>
            <a:r>
              <a:rPr lang="zh-TW" altLang="en-US" dirty="0">
                <a:hlinkClick r:id="rId2"/>
              </a:rPr>
              <a:t>運算子類型</a:t>
            </a:r>
            <a:endParaRPr lang="zh-TW" altLang="en-US" dirty="0"/>
          </a:p>
        </p:txBody>
      </p:sp>
      <p:pic>
        <p:nvPicPr>
          <p:cNvPr id="5" name="圖片 4" descr="計算機鍵盤特寫">
            <a:extLst>
              <a:ext uri="{FF2B5EF4-FFF2-40B4-BE49-F238E27FC236}">
                <a16:creationId xmlns:a16="http://schemas.microsoft.com/office/drawing/2014/main" id="{0CB4BCFF-D9DE-450C-82D1-479FB3F403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7313" y="1613646"/>
            <a:ext cx="4855943" cy="3217537"/>
          </a:xfrm>
          <a:prstGeom prst="rect">
            <a:avLst/>
          </a:prstGeom>
        </p:spPr>
      </p:pic>
    </p:spTree>
    <p:extLst>
      <p:ext uri="{BB962C8B-B14F-4D97-AF65-F5344CB8AC3E}">
        <p14:creationId xmlns:p14="http://schemas.microsoft.com/office/powerpoint/2010/main" val="8104570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92082F6-06C4-4A02-8018-F4C8BE199CE8}"/>
              </a:ext>
            </a:extLst>
          </p:cNvPr>
          <p:cNvSpPr>
            <a:spLocks noGrp="1"/>
          </p:cNvSpPr>
          <p:nvPr>
            <p:ph idx="1"/>
          </p:nvPr>
        </p:nvSpPr>
        <p:spPr>
          <a:xfrm>
            <a:off x="609599" y="1371600"/>
            <a:ext cx="5102711" cy="4762471"/>
          </a:xfrm>
        </p:spPr>
        <p:txBody>
          <a:bodyPr numCol="2"/>
          <a:lstStyle/>
          <a:p>
            <a:r>
              <a:rPr lang="en-US" altLang="zh-TW" dirty="0">
                <a:solidFill>
                  <a:srgbClr val="00B0F0"/>
                </a:solidFill>
              </a:rPr>
              <a:t>abs()</a:t>
            </a:r>
          </a:p>
          <a:p>
            <a:r>
              <a:rPr lang="en-US" altLang="zh-TW" dirty="0">
                <a:solidFill>
                  <a:srgbClr val="FF0000"/>
                </a:solidFill>
              </a:rPr>
              <a:t>complex()</a:t>
            </a:r>
          </a:p>
          <a:p>
            <a:r>
              <a:rPr lang="en-US" altLang="zh-TW" dirty="0" err="1">
                <a:solidFill>
                  <a:srgbClr val="FF0000"/>
                </a:solidFill>
              </a:rPr>
              <a:t>dict</a:t>
            </a:r>
            <a:r>
              <a:rPr lang="en-US" altLang="zh-TW" dirty="0">
                <a:solidFill>
                  <a:srgbClr val="FF0000"/>
                </a:solidFill>
              </a:rPr>
              <a:t>()</a:t>
            </a:r>
          </a:p>
          <a:p>
            <a:r>
              <a:rPr lang="en-US" altLang="zh-TW" dirty="0" err="1"/>
              <a:t>dir</a:t>
            </a:r>
            <a:r>
              <a:rPr lang="en-US" altLang="zh-TW" dirty="0"/>
              <a:t>()</a:t>
            </a:r>
          </a:p>
          <a:p>
            <a:r>
              <a:rPr lang="en-US" altLang="zh-TW" dirty="0"/>
              <a:t>enumerate()</a:t>
            </a:r>
          </a:p>
          <a:p>
            <a:r>
              <a:rPr lang="en-US" altLang="zh-TW" dirty="0">
                <a:solidFill>
                  <a:srgbClr val="FF0000"/>
                </a:solidFill>
              </a:rPr>
              <a:t>float()</a:t>
            </a:r>
          </a:p>
          <a:p>
            <a:r>
              <a:rPr lang="en-US" altLang="zh-TW" dirty="0">
                <a:solidFill>
                  <a:srgbClr val="FF0000"/>
                </a:solidFill>
              </a:rPr>
              <a:t>int()</a:t>
            </a:r>
          </a:p>
          <a:p>
            <a:r>
              <a:rPr lang="en-US" altLang="zh-TW" dirty="0" err="1"/>
              <a:t>len</a:t>
            </a:r>
            <a:r>
              <a:rPr lang="en-US" altLang="zh-TW" dirty="0"/>
              <a:t>()</a:t>
            </a:r>
          </a:p>
          <a:p>
            <a:r>
              <a:rPr lang="en-US" altLang="zh-TW" dirty="0">
                <a:solidFill>
                  <a:srgbClr val="FF0000"/>
                </a:solidFill>
              </a:rPr>
              <a:t>list()</a:t>
            </a:r>
          </a:p>
          <a:p>
            <a:r>
              <a:rPr lang="en-US" altLang="zh-TW" dirty="0">
                <a:solidFill>
                  <a:srgbClr val="00B0F0"/>
                </a:solidFill>
              </a:rPr>
              <a:t>max()</a:t>
            </a:r>
          </a:p>
          <a:p>
            <a:r>
              <a:rPr lang="en-US" altLang="zh-TW" dirty="0">
                <a:solidFill>
                  <a:srgbClr val="00B0F0"/>
                </a:solidFill>
              </a:rPr>
              <a:t>min()</a:t>
            </a:r>
          </a:p>
          <a:p>
            <a:r>
              <a:rPr lang="en-US" altLang="zh-TW" dirty="0"/>
              <a:t>open()</a:t>
            </a:r>
          </a:p>
          <a:p>
            <a:r>
              <a:rPr lang="en-US" altLang="zh-TW" dirty="0">
                <a:solidFill>
                  <a:srgbClr val="00B0F0"/>
                </a:solidFill>
              </a:rPr>
              <a:t>pow()</a:t>
            </a:r>
          </a:p>
          <a:p>
            <a:r>
              <a:rPr lang="en-US" altLang="zh-TW" dirty="0"/>
              <a:t>print()</a:t>
            </a:r>
          </a:p>
          <a:p>
            <a:r>
              <a:rPr lang="en-US" altLang="zh-TW" dirty="0"/>
              <a:t>range()</a:t>
            </a:r>
          </a:p>
          <a:p>
            <a:r>
              <a:rPr lang="en-US" altLang="zh-TW" dirty="0">
                <a:solidFill>
                  <a:srgbClr val="00B0F0"/>
                </a:solidFill>
              </a:rPr>
              <a:t>round()</a:t>
            </a:r>
          </a:p>
          <a:p>
            <a:r>
              <a:rPr lang="en-US" altLang="zh-TW" dirty="0">
                <a:solidFill>
                  <a:srgbClr val="FF0000"/>
                </a:solidFill>
              </a:rPr>
              <a:t>str()</a:t>
            </a:r>
          </a:p>
          <a:p>
            <a:r>
              <a:rPr lang="en-US" altLang="zh-TW" dirty="0"/>
              <a:t>type()</a:t>
            </a:r>
          </a:p>
          <a:p>
            <a:r>
              <a:rPr lang="en-US" altLang="zh-TW" dirty="0"/>
              <a:t>zip()</a:t>
            </a:r>
          </a:p>
          <a:p>
            <a:endParaRPr lang="zh-TW" altLang="en-US" dirty="0"/>
          </a:p>
        </p:txBody>
      </p:sp>
      <p:sp>
        <p:nvSpPr>
          <p:cNvPr id="3" name="標題 2">
            <a:extLst>
              <a:ext uri="{FF2B5EF4-FFF2-40B4-BE49-F238E27FC236}">
                <a16:creationId xmlns:a16="http://schemas.microsoft.com/office/drawing/2014/main" id="{516BD63D-AF47-435E-A658-4C47B66CD443}"/>
              </a:ext>
            </a:extLst>
          </p:cNvPr>
          <p:cNvSpPr>
            <a:spLocks noGrp="1"/>
          </p:cNvSpPr>
          <p:nvPr>
            <p:ph type="title"/>
          </p:nvPr>
        </p:nvSpPr>
        <p:spPr/>
        <p:txBody>
          <a:bodyPr/>
          <a:lstStyle/>
          <a:p>
            <a:r>
              <a:rPr lang="zh-TW" altLang="en-US" dirty="0"/>
              <a:t>常用內建函式</a:t>
            </a:r>
          </a:p>
        </p:txBody>
      </p:sp>
      <p:pic>
        <p:nvPicPr>
          <p:cNvPr id="5" name="圖片 4">
            <a:extLst>
              <a:ext uri="{FF2B5EF4-FFF2-40B4-BE49-F238E27FC236}">
                <a16:creationId xmlns:a16="http://schemas.microsoft.com/office/drawing/2014/main" id="{7E775AF5-78CF-448D-ACB5-1DA46CDDAF2C}"/>
              </a:ext>
            </a:extLst>
          </p:cNvPr>
          <p:cNvPicPr>
            <a:picLocks noChangeAspect="1"/>
          </p:cNvPicPr>
          <p:nvPr/>
        </p:nvPicPr>
        <p:blipFill>
          <a:blip r:embed="rId2"/>
          <a:stretch>
            <a:fillRect/>
          </a:stretch>
        </p:blipFill>
        <p:spPr>
          <a:xfrm>
            <a:off x="4852723" y="1148378"/>
            <a:ext cx="6956613" cy="4561243"/>
          </a:xfrm>
          <a:prstGeom prst="rect">
            <a:avLst/>
          </a:prstGeom>
        </p:spPr>
      </p:pic>
    </p:spTree>
    <p:extLst>
      <p:ext uri="{BB962C8B-B14F-4D97-AF65-F5344CB8AC3E}">
        <p14:creationId xmlns:p14="http://schemas.microsoft.com/office/powerpoint/2010/main" val="21402356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2FA54F75-D405-4104-B6BB-EA44A23A109A}"/>
              </a:ext>
            </a:extLst>
          </p:cNvPr>
          <p:cNvSpPr>
            <a:spLocks noGrp="1"/>
          </p:cNvSpPr>
          <p:nvPr>
            <p:ph type="body" sz="quarter" idx="10"/>
          </p:nvPr>
        </p:nvSpPr>
        <p:spPr/>
        <p:txBody>
          <a:bodyPr/>
          <a:lstStyle/>
          <a:p>
            <a:r>
              <a:rPr lang="zh-TW" altLang="en-US" dirty="0"/>
              <a:t>專題討論 </a:t>
            </a:r>
          </a:p>
        </p:txBody>
      </p:sp>
      <p:sp>
        <p:nvSpPr>
          <p:cNvPr id="5" name="文字版面配置區 4">
            <a:extLst>
              <a:ext uri="{FF2B5EF4-FFF2-40B4-BE49-F238E27FC236}">
                <a16:creationId xmlns:a16="http://schemas.microsoft.com/office/drawing/2014/main" id="{CEE2A55E-C73D-43FF-AA36-95C0FF95B7B1}"/>
              </a:ext>
            </a:extLst>
          </p:cNvPr>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2585965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8B0B0ED6-7A59-42E9-B7BB-95B85355591E}"/>
              </a:ext>
            </a:extLst>
          </p:cNvPr>
          <p:cNvSpPr>
            <a:spLocks noGrp="1"/>
          </p:cNvSpPr>
          <p:nvPr>
            <p:ph idx="1"/>
          </p:nvPr>
        </p:nvSpPr>
        <p:spPr>
          <a:xfrm>
            <a:off x="609600" y="1371600"/>
            <a:ext cx="5411638" cy="4762471"/>
          </a:xfrm>
        </p:spPr>
        <p:txBody>
          <a:bodyPr/>
          <a:lstStyle/>
          <a:p>
            <a:pPr marL="0" indent="0">
              <a:buNone/>
            </a:pPr>
            <a:r>
              <a:rPr lang="zh-TW" altLang="en-US" dirty="0"/>
              <a:t>只有學以致用，才能真正的落實學習到的知識。透過專題的演練，可以認知到知識不足的部分，並拓展思維的廣度。這是專題實作的意義。此外，講師會在課程期間協助個人專案的開發。透過討論及腦力激盪來完完成專案。</a:t>
            </a:r>
          </a:p>
          <a:p>
            <a:endParaRPr lang="zh-TW" altLang="en-US" dirty="0"/>
          </a:p>
        </p:txBody>
      </p:sp>
      <p:sp>
        <p:nvSpPr>
          <p:cNvPr id="4" name="標題 3">
            <a:extLst>
              <a:ext uri="{FF2B5EF4-FFF2-40B4-BE49-F238E27FC236}">
                <a16:creationId xmlns:a16="http://schemas.microsoft.com/office/drawing/2014/main" id="{51DDD2F0-454F-4B62-8FC8-8171F6BA137D}"/>
              </a:ext>
            </a:extLst>
          </p:cNvPr>
          <p:cNvSpPr>
            <a:spLocks noGrp="1"/>
          </p:cNvSpPr>
          <p:nvPr>
            <p:ph type="title"/>
          </p:nvPr>
        </p:nvSpPr>
        <p:spPr/>
        <p:txBody>
          <a:bodyPr/>
          <a:lstStyle/>
          <a:p>
            <a:r>
              <a:rPr lang="zh-TW" altLang="en-US" dirty="0"/>
              <a:t>為何課程要完成專題？如果遇到困難該怎麼辦？</a:t>
            </a:r>
            <a:br>
              <a:rPr lang="zh-TW" altLang="en-US" dirty="0"/>
            </a:br>
            <a:br>
              <a:rPr lang="zh-TW" altLang="en-US" dirty="0"/>
            </a:br>
            <a:endParaRPr lang="zh-TW" altLang="en-US" dirty="0"/>
          </a:p>
        </p:txBody>
      </p:sp>
      <p:pic>
        <p:nvPicPr>
          <p:cNvPr id="7" name="圖片 6" descr="指向膝上型電腦螢幕給年輕學生的老師">
            <a:extLst>
              <a:ext uri="{FF2B5EF4-FFF2-40B4-BE49-F238E27FC236}">
                <a16:creationId xmlns:a16="http://schemas.microsoft.com/office/drawing/2014/main" id="{DABA9738-BCE8-4987-BEC7-14017A5336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9812" y="1663712"/>
            <a:ext cx="5297156" cy="3530575"/>
          </a:xfrm>
          <a:prstGeom prst="rect">
            <a:avLst/>
          </a:prstGeom>
        </p:spPr>
      </p:pic>
    </p:spTree>
    <p:extLst>
      <p:ext uri="{BB962C8B-B14F-4D97-AF65-F5344CB8AC3E}">
        <p14:creationId xmlns:p14="http://schemas.microsoft.com/office/powerpoint/2010/main" val="37774443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C6F078A4-E99D-4092-8AC3-B9698C576328}"/>
              </a:ext>
            </a:extLst>
          </p:cNvPr>
          <p:cNvSpPr>
            <a:spLocks noGrp="1"/>
          </p:cNvSpPr>
          <p:nvPr>
            <p:ph idx="1"/>
          </p:nvPr>
        </p:nvSpPr>
        <p:spPr/>
        <p:txBody>
          <a:bodyPr/>
          <a:lstStyle/>
          <a:p>
            <a:pPr marL="0" indent="0">
              <a:buNone/>
            </a:pPr>
            <a:r>
              <a:rPr lang="zh-TW" altLang="en-US" dirty="0"/>
              <a:t>制定自動化專題可以考慮下列幾點作業系統：</a:t>
            </a:r>
            <a:r>
              <a:rPr lang="en-US" altLang="zh-TW" dirty="0"/>
              <a:t>windows</a:t>
            </a:r>
            <a:r>
              <a:rPr lang="zh-TW" altLang="en-US" dirty="0"/>
              <a:t>或</a:t>
            </a:r>
            <a:r>
              <a:rPr lang="en-US" altLang="zh-TW" dirty="0"/>
              <a:t>Linux</a:t>
            </a:r>
            <a:r>
              <a:rPr lang="zh-TW" altLang="en-US" dirty="0"/>
              <a:t>環境：</a:t>
            </a:r>
            <a:r>
              <a:rPr lang="en-US" altLang="zh-TW" dirty="0" err="1"/>
              <a:t>Hfss</a:t>
            </a:r>
            <a:r>
              <a:rPr lang="zh-TW" altLang="en-US" dirty="0"/>
              <a:t>，</a:t>
            </a:r>
            <a:r>
              <a:rPr lang="en-US" altLang="zh-TW" dirty="0"/>
              <a:t>q3d</a:t>
            </a:r>
            <a:r>
              <a:rPr lang="zh-TW" altLang="en-US" dirty="0"/>
              <a:t>，</a:t>
            </a:r>
            <a:r>
              <a:rPr lang="en-US" altLang="zh-TW" dirty="0"/>
              <a:t>schematic</a:t>
            </a:r>
            <a:r>
              <a:rPr lang="zh-TW" altLang="en-US" dirty="0"/>
              <a:t>，</a:t>
            </a:r>
            <a:r>
              <a:rPr lang="en-US" altLang="zh-TW" dirty="0"/>
              <a:t>Maxwell</a:t>
            </a:r>
            <a:r>
              <a:rPr lang="zh-TW" altLang="en-US" dirty="0"/>
              <a:t>工作：前處理或後處理建議可以從平常操作所遇到的問題著手，找出工作流程的瓶頸。除此之外。要衡量自己的編程能力：</a:t>
            </a:r>
            <a:endParaRPr lang="en-US" altLang="zh-TW" dirty="0"/>
          </a:p>
          <a:p>
            <a:r>
              <a:rPr lang="zh-TW" altLang="en-US" dirty="0"/>
              <a:t>平常沒有做編程工作的學員建議選擇前處理作為專題題目。透過修改錄製好的腳本來逐漸改進編程技巧並建立自信心。</a:t>
            </a:r>
            <a:endParaRPr lang="en-US" altLang="zh-TW" dirty="0"/>
          </a:p>
          <a:p>
            <a:r>
              <a:rPr lang="zh-TW" altLang="en-US" dirty="0"/>
              <a:t>平時已有編程經驗的可以試著挑戰後處理，學習如何處理上百萬筆的資料並輸出報表。後處理技術也可以用在工作其他領域。</a:t>
            </a:r>
            <a:endParaRPr lang="en-US" altLang="zh-TW" dirty="0"/>
          </a:p>
          <a:p>
            <a:r>
              <a:rPr lang="zh-TW" altLang="en-US" dirty="0"/>
              <a:t>前處理後處理都熟稔的學員可以挑戰</a:t>
            </a:r>
            <a:r>
              <a:rPr lang="en-US" altLang="zh-TW" dirty="0"/>
              <a:t>GUI</a:t>
            </a:r>
            <a:r>
              <a:rPr lang="zh-TW" altLang="en-US" dirty="0"/>
              <a:t>編程或是串連多個環境，像是將</a:t>
            </a:r>
            <a:r>
              <a:rPr lang="en-US" altLang="zh-TW" dirty="0"/>
              <a:t>HFSS/Q3D</a:t>
            </a:r>
            <a:r>
              <a:rPr lang="zh-TW" altLang="en-US" dirty="0"/>
              <a:t>結果輸出到原理圖當中並接上電路元件做模擬並輸出報告到</a:t>
            </a:r>
            <a:r>
              <a:rPr lang="en-US" altLang="zh-TW" dirty="0"/>
              <a:t>ppt</a:t>
            </a:r>
            <a:r>
              <a:rPr lang="zh-TW" altLang="en-US" dirty="0"/>
              <a:t>檔。</a:t>
            </a:r>
            <a:endParaRPr lang="en-US" altLang="zh-TW" dirty="0"/>
          </a:p>
          <a:p>
            <a:r>
              <a:rPr lang="zh-TW" altLang="en-US" dirty="0"/>
              <a:t>如果上面都難不倒你，不妨來挑戰</a:t>
            </a:r>
            <a:r>
              <a:rPr lang="en-US" altLang="zh-TW" dirty="0"/>
              <a:t>ACT</a:t>
            </a:r>
            <a:r>
              <a:rPr lang="zh-TW" altLang="en-US" dirty="0"/>
              <a:t>。</a:t>
            </a:r>
            <a:r>
              <a:rPr lang="en-US" altLang="zh-TW" dirty="0"/>
              <a:t>ACT</a:t>
            </a:r>
            <a:r>
              <a:rPr lang="zh-TW" altLang="en-US" dirty="0"/>
              <a:t>整合了介面設計，也可以串聯多平台。寫得好還可以上架</a:t>
            </a:r>
            <a:r>
              <a:rPr lang="en-US" altLang="zh-TW" dirty="0"/>
              <a:t>ANSYS</a:t>
            </a:r>
            <a:r>
              <a:rPr lang="zh-TW" altLang="en-US" dirty="0"/>
              <a:t> </a:t>
            </a:r>
            <a:r>
              <a:rPr lang="en-US" altLang="zh-TW" dirty="0"/>
              <a:t>Store</a:t>
            </a:r>
            <a:r>
              <a:rPr lang="zh-TW" altLang="en-US" dirty="0"/>
              <a:t>銷售。</a:t>
            </a:r>
          </a:p>
        </p:txBody>
      </p:sp>
      <p:sp>
        <p:nvSpPr>
          <p:cNvPr id="3" name="標題 2">
            <a:extLst>
              <a:ext uri="{FF2B5EF4-FFF2-40B4-BE49-F238E27FC236}">
                <a16:creationId xmlns:a16="http://schemas.microsoft.com/office/drawing/2014/main" id="{035077E8-9769-4239-B6FF-C9B606BA0011}"/>
              </a:ext>
            </a:extLst>
          </p:cNvPr>
          <p:cNvSpPr>
            <a:spLocks noGrp="1"/>
          </p:cNvSpPr>
          <p:nvPr>
            <p:ph type="title"/>
          </p:nvPr>
        </p:nvSpPr>
        <p:spPr/>
        <p:txBody>
          <a:bodyPr/>
          <a:lstStyle/>
          <a:p>
            <a:r>
              <a:rPr lang="zh-TW" altLang="en-US" dirty="0"/>
              <a:t>如何制定自動專題題目</a:t>
            </a:r>
          </a:p>
        </p:txBody>
      </p:sp>
    </p:spTree>
    <p:extLst>
      <p:ext uri="{BB962C8B-B14F-4D97-AF65-F5344CB8AC3E}">
        <p14:creationId xmlns:p14="http://schemas.microsoft.com/office/powerpoint/2010/main" val="373645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8B0B0ED6-7A59-42E9-B7BB-95B85355591E}"/>
              </a:ext>
            </a:extLst>
          </p:cNvPr>
          <p:cNvSpPr>
            <a:spLocks noGrp="1"/>
          </p:cNvSpPr>
          <p:nvPr>
            <p:ph idx="1"/>
          </p:nvPr>
        </p:nvSpPr>
        <p:spPr/>
        <p:txBody>
          <a:bodyPr/>
          <a:lstStyle/>
          <a:p>
            <a:pPr marL="0" indent="0">
              <a:buNone/>
            </a:pPr>
            <a:r>
              <a:rPr lang="zh-TW" altLang="en-US" dirty="0"/>
              <a:t>回想自己在軟體操作時耗費時間最多的步驟，比方說：</a:t>
            </a:r>
          </a:p>
          <a:p>
            <a:r>
              <a:rPr lang="zh-TW" altLang="en-US" b="1" dirty="0"/>
              <a:t>沿著弧形傳輸線兩側佈建</a:t>
            </a:r>
            <a:r>
              <a:rPr lang="en-US" altLang="zh-TW" b="1" dirty="0"/>
              <a:t>via</a:t>
            </a:r>
          </a:p>
          <a:p>
            <a:r>
              <a:rPr lang="zh-TW" altLang="en-US" b="1" dirty="0"/>
              <a:t>每次建立新的設計時都要加入同樣的材料與模擬設定</a:t>
            </a:r>
          </a:p>
          <a:p>
            <a:r>
              <a:rPr lang="zh-TW" altLang="en-US" b="1" dirty="0"/>
              <a:t>在所有的</a:t>
            </a:r>
            <a:r>
              <a:rPr lang="en-US" altLang="zh-TW" b="1" dirty="0"/>
              <a:t>pad</a:t>
            </a:r>
            <a:r>
              <a:rPr lang="zh-TW" altLang="en-US" b="1" dirty="0"/>
              <a:t>上設置</a:t>
            </a:r>
            <a:r>
              <a:rPr lang="en-US" altLang="zh-TW" b="1" dirty="0"/>
              <a:t>port</a:t>
            </a:r>
          </a:p>
          <a:p>
            <a:r>
              <a:rPr lang="zh-TW" altLang="en-US" b="1" dirty="0"/>
              <a:t>輸出每一組走線的頻寬曲線圖</a:t>
            </a:r>
          </a:p>
          <a:p>
            <a:r>
              <a:rPr lang="zh-TW" altLang="en-US" b="1" dirty="0"/>
              <a:t>將數十個</a:t>
            </a:r>
            <a:r>
              <a:rPr lang="en-US" altLang="zh-TW" b="1" dirty="0"/>
              <a:t>port</a:t>
            </a:r>
            <a:r>
              <a:rPr lang="zh-TW" altLang="en-US" b="1" dirty="0"/>
              <a:t>的</a:t>
            </a:r>
            <a:r>
              <a:rPr lang="en-US" altLang="zh-TW" b="1" dirty="0"/>
              <a:t>S</a:t>
            </a:r>
            <a:r>
              <a:rPr lang="zh-TW" altLang="en-US" b="1" dirty="0"/>
              <a:t>參數模型接上電路</a:t>
            </a:r>
          </a:p>
          <a:p>
            <a:r>
              <a:rPr lang="zh-TW" altLang="en-US" b="1" dirty="0"/>
              <a:t>計算每一組訊號眼高及眼寬並建立統計分布曲線</a:t>
            </a:r>
          </a:p>
          <a:p>
            <a:r>
              <a:rPr lang="zh-TW" altLang="en-US" b="1" dirty="0"/>
              <a:t>其它</a:t>
            </a:r>
          </a:p>
          <a:p>
            <a:pPr marL="0" indent="0">
              <a:buNone/>
            </a:pPr>
            <a:endParaRPr lang="en-US" altLang="zh-TW" dirty="0"/>
          </a:p>
          <a:p>
            <a:pPr marL="0" indent="0">
              <a:buNone/>
            </a:pPr>
            <a:r>
              <a:rPr lang="zh-TW" altLang="en-US" dirty="0"/>
              <a:t>總而言之，任何你覺得煩瑣的操作，都是自動化腳本可以發揮的空間。</a:t>
            </a:r>
          </a:p>
          <a:p>
            <a:endParaRPr lang="zh-TW" altLang="en-US" dirty="0"/>
          </a:p>
        </p:txBody>
      </p:sp>
      <p:sp>
        <p:nvSpPr>
          <p:cNvPr id="4" name="標題 3">
            <a:extLst>
              <a:ext uri="{FF2B5EF4-FFF2-40B4-BE49-F238E27FC236}">
                <a16:creationId xmlns:a16="http://schemas.microsoft.com/office/drawing/2014/main" id="{51DDD2F0-454F-4B62-8FC8-8171F6BA137D}"/>
              </a:ext>
            </a:extLst>
          </p:cNvPr>
          <p:cNvSpPr>
            <a:spLocks noGrp="1"/>
          </p:cNvSpPr>
          <p:nvPr>
            <p:ph type="title"/>
          </p:nvPr>
        </p:nvSpPr>
        <p:spPr/>
        <p:txBody>
          <a:bodyPr/>
          <a:lstStyle/>
          <a:p>
            <a:r>
              <a:rPr lang="zh-TW" altLang="en-US" dirty="0"/>
              <a:t>自動化專題舉例</a:t>
            </a:r>
            <a:br>
              <a:rPr lang="zh-TW" altLang="en-US" dirty="0"/>
            </a:br>
            <a:endParaRPr lang="zh-TW" altLang="en-US" dirty="0"/>
          </a:p>
        </p:txBody>
      </p:sp>
      <p:pic>
        <p:nvPicPr>
          <p:cNvPr id="3" name="圖片 2" descr="印刷電路板特寫">
            <a:extLst>
              <a:ext uri="{FF2B5EF4-FFF2-40B4-BE49-F238E27FC236}">
                <a16:creationId xmlns:a16="http://schemas.microsoft.com/office/drawing/2014/main" id="{A0E1592C-C723-4092-8962-F7049098CF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6827" y="1840506"/>
            <a:ext cx="3839386" cy="2558966"/>
          </a:xfrm>
          <a:prstGeom prst="rect">
            <a:avLst/>
          </a:prstGeom>
        </p:spPr>
      </p:pic>
    </p:spTree>
    <p:extLst>
      <p:ext uri="{BB962C8B-B14F-4D97-AF65-F5344CB8AC3E}">
        <p14:creationId xmlns:p14="http://schemas.microsoft.com/office/powerpoint/2010/main" val="34593090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E67A29E-9388-4D5B-87CB-A07D3E8DBFB4}"/>
              </a:ext>
            </a:extLst>
          </p:cNvPr>
          <p:cNvSpPr>
            <a:spLocks noGrp="1"/>
          </p:cNvSpPr>
          <p:nvPr>
            <p:ph type="title"/>
          </p:nvPr>
        </p:nvSpPr>
        <p:spPr/>
        <p:txBody>
          <a:bodyPr/>
          <a:lstStyle/>
          <a:p>
            <a:r>
              <a:rPr lang="zh-TW" altLang="en-US" dirty="0"/>
              <a:t>模擬自動化案例介紹</a:t>
            </a:r>
          </a:p>
        </p:txBody>
      </p:sp>
      <p:pic>
        <p:nvPicPr>
          <p:cNvPr id="5" name="圖片 4">
            <a:extLst>
              <a:ext uri="{FF2B5EF4-FFF2-40B4-BE49-F238E27FC236}">
                <a16:creationId xmlns:a16="http://schemas.microsoft.com/office/drawing/2014/main" id="{675BAADE-3094-43B8-9589-4210D8C98B1C}"/>
              </a:ext>
            </a:extLst>
          </p:cNvPr>
          <p:cNvPicPr>
            <a:picLocks noChangeAspect="1"/>
          </p:cNvPicPr>
          <p:nvPr/>
        </p:nvPicPr>
        <p:blipFill>
          <a:blip r:embed="rId2"/>
          <a:stretch>
            <a:fillRect/>
          </a:stretch>
        </p:blipFill>
        <p:spPr>
          <a:xfrm>
            <a:off x="1259138" y="867418"/>
            <a:ext cx="3676780" cy="2541112"/>
          </a:xfrm>
          <a:prstGeom prst="rect">
            <a:avLst/>
          </a:prstGeom>
        </p:spPr>
      </p:pic>
      <p:pic>
        <p:nvPicPr>
          <p:cNvPr id="6" name="圖片 5">
            <a:extLst>
              <a:ext uri="{FF2B5EF4-FFF2-40B4-BE49-F238E27FC236}">
                <a16:creationId xmlns:a16="http://schemas.microsoft.com/office/drawing/2014/main" id="{376A46AA-A4F5-46FB-8B34-CEC5676322C2}"/>
              </a:ext>
            </a:extLst>
          </p:cNvPr>
          <p:cNvPicPr>
            <a:picLocks noChangeAspect="1"/>
          </p:cNvPicPr>
          <p:nvPr/>
        </p:nvPicPr>
        <p:blipFill>
          <a:blip r:embed="rId3"/>
          <a:stretch>
            <a:fillRect/>
          </a:stretch>
        </p:blipFill>
        <p:spPr>
          <a:xfrm>
            <a:off x="6096000" y="867418"/>
            <a:ext cx="3999364" cy="2541112"/>
          </a:xfrm>
          <a:prstGeom prst="rect">
            <a:avLst/>
          </a:prstGeom>
        </p:spPr>
      </p:pic>
      <p:pic>
        <p:nvPicPr>
          <p:cNvPr id="7" name="圖片 6">
            <a:extLst>
              <a:ext uri="{FF2B5EF4-FFF2-40B4-BE49-F238E27FC236}">
                <a16:creationId xmlns:a16="http://schemas.microsoft.com/office/drawing/2014/main" id="{F0746E94-F42F-4F1E-BBDC-2703B36E6E48}"/>
              </a:ext>
            </a:extLst>
          </p:cNvPr>
          <p:cNvPicPr>
            <a:picLocks noChangeAspect="1"/>
          </p:cNvPicPr>
          <p:nvPr/>
        </p:nvPicPr>
        <p:blipFill>
          <a:blip r:embed="rId4"/>
          <a:stretch>
            <a:fillRect/>
          </a:stretch>
        </p:blipFill>
        <p:spPr>
          <a:xfrm>
            <a:off x="1259138" y="3567130"/>
            <a:ext cx="3676780" cy="2423451"/>
          </a:xfrm>
          <a:prstGeom prst="rect">
            <a:avLst/>
          </a:prstGeom>
        </p:spPr>
      </p:pic>
      <p:pic>
        <p:nvPicPr>
          <p:cNvPr id="9" name="圖片 8">
            <a:extLst>
              <a:ext uri="{FF2B5EF4-FFF2-40B4-BE49-F238E27FC236}">
                <a16:creationId xmlns:a16="http://schemas.microsoft.com/office/drawing/2014/main" id="{249E223C-8832-4EA5-83B3-D47E379621D0}"/>
              </a:ext>
            </a:extLst>
          </p:cNvPr>
          <p:cNvPicPr>
            <a:picLocks noChangeAspect="1"/>
          </p:cNvPicPr>
          <p:nvPr/>
        </p:nvPicPr>
        <p:blipFill>
          <a:blip r:embed="rId5"/>
          <a:stretch>
            <a:fillRect/>
          </a:stretch>
        </p:blipFill>
        <p:spPr>
          <a:xfrm>
            <a:off x="6096000" y="3567130"/>
            <a:ext cx="4106333" cy="2427832"/>
          </a:xfrm>
          <a:prstGeom prst="rect">
            <a:avLst/>
          </a:prstGeom>
        </p:spPr>
      </p:pic>
    </p:spTree>
    <p:extLst>
      <p:ext uri="{BB962C8B-B14F-4D97-AF65-F5344CB8AC3E}">
        <p14:creationId xmlns:p14="http://schemas.microsoft.com/office/powerpoint/2010/main" val="14941822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684DBE4F-BA62-4AEA-A761-519ABF6CCEE4}"/>
              </a:ext>
            </a:extLst>
          </p:cNvPr>
          <p:cNvSpPr>
            <a:spLocks noGrp="1"/>
          </p:cNvSpPr>
          <p:nvPr>
            <p:ph idx="1"/>
          </p:nvPr>
        </p:nvSpPr>
        <p:spPr/>
        <p:txBody>
          <a:bodyPr>
            <a:normAutofit/>
          </a:bodyPr>
          <a:lstStyle/>
          <a:p>
            <a:r>
              <a:rPr lang="zh-TW" altLang="en-US" dirty="0"/>
              <a:t>熟悉</a:t>
            </a:r>
            <a:r>
              <a:rPr lang="en-US" altLang="zh-TW" b="1" dirty="0">
                <a:hlinkClick r:id="rId2">
                  <a:extLst>
                    <a:ext uri="{A12FA001-AC4F-418D-AE19-62706E023703}">
                      <ahyp:hlinkClr xmlns:ahyp="http://schemas.microsoft.com/office/drawing/2018/hyperlinkcolor" val="tx"/>
                    </a:ext>
                  </a:extLst>
                </a:hlinkClick>
              </a:rPr>
              <a:t>AEDT</a:t>
            </a:r>
            <a:r>
              <a:rPr lang="zh-TW" altLang="en-US" b="1" dirty="0">
                <a:hlinkClick r:id="rId2">
                  <a:extLst>
                    <a:ext uri="{A12FA001-AC4F-418D-AE19-62706E023703}">
                      <ahyp:hlinkClr xmlns:ahyp="http://schemas.microsoft.com/office/drawing/2018/hyperlinkcolor" val="tx"/>
                    </a:ext>
                  </a:extLst>
                </a:hlinkClick>
              </a:rPr>
              <a:t>模擬自動化專班的上課教材及網路資源</a:t>
            </a:r>
            <a:endParaRPr lang="en-US" altLang="zh-TW" b="1" dirty="0"/>
          </a:p>
          <a:p>
            <a:r>
              <a:rPr lang="zh-TW" altLang="en-US" dirty="0"/>
              <a:t>加入臉書討論群</a:t>
            </a:r>
            <a:r>
              <a:rPr lang="en-US" altLang="zh-TW" b="1" dirty="0">
                <a:hlinkClick r:id="rId3">
                  <a:extLst>
                    <a:ext uri="{A12FA001-AC4F-418D-AE19-62706E023703}">
                      <ahyp:hlinkClr xmlns:ahyp="http://schemas.microsoft.com/office/drawing/2018/hyperlinkcolor" val="tx"/>
                    </a:ext>
                  </a:extLst>
                </a:hlinkClick>
              </a:rPr>
              <a:t>AEDT</a:t>
            </a:r>
            <a:r>
              <a:rPr lang="zh-TW" altLang="en-US" b="1" dirty="0">
                <a:hlinkClick r:id="rId3">
                  <a:extLst>
                    <a:ext uri="{A12FA001-AC4F-418D-AE19-62706E023703}">
                      <ahyp:hlinkClr xmlns:ahyp="http://schemas.microsoft.com/office/drawing/2018/hyperlinkcolor" val="tx"/>
                    </a:ext>
                  </a:extLst>
                </a:hlinkClick>
              </a:rPr>
              <a:t>模擬自動化</a:t>
            </a:r>
            <a:endParaRPr lang="en-US" altLang="zh-TW" dirty="0"/>
          </a:p>
          <a:p>
            <a:r>
              <a:rPr lang="zh-TW" altLang="en-US" dirty="0"/>
              <a:t>瀏覽推薦</a:t>
            </a:r>
            <a:r>
              <a:rPr lang="en-US" altLang="zh-TW" dirty="0"/>
              <a:t>Python</a:t>
            </a:r>
            <a:r>
              <a:rPr lang="zh-TW" altLang="en-US" dirty="0"/>
              <a:t>學習網站</a:t>
            </a:r>
            <a:endParaRPr lang="en-US" altLang="zh-TW" dirty="0"/>
          </a:p>
          <a:p>
            <a:r>
              <a:rPr lang="zh-TW" altLang="en-US" dirty="0"/>
              <a:t>找出一個自動化專題題目並定義程式的輸入</a:t>
            </a:r>
            <a:r>
              <a:rPr lang="zh-TW" altLang="en-US"/>
              <a:t>與輸出。之後三周上課時間每</a:t>
            </a:r>
            <a:r>
              <a:rPr lang="zh-TW" altLang="en-US" dirty="0"/>
              <a:t>位學員要輪流上台分享自動化</a:t>
            </a:r>
            <a:r>
              <a:rPr lang="zh-TW" altLang="en-US"/>
              <a:t>專題題目。</a:t>
            </a:r>
            <a:endParaRPr lang="zh-TW" altLang="en-US" dirty="0"/>
          </a:p>
        </p:txBody>
      </p:sp>
      <p:sp>
        <p:nvSpPr>
          <p:cNvPr id="3" name="標題 2">
            <a:extLst>
              <a:ext uri="{FF2B5EF4-FFF2-40B4-BE49-F238E27FC236}">
                <a16:creationId xmlns:a16="http://schemas.microsoft.com/office/drawing/2014/main" id="{675709DF-CC06-48CE-B524-EE9F568647E0}"/>
              </a:ext>
            </a:extLst>
          </p:cNvPr>
          <p:cNvSpPr>
            <a:spLocks noGrp="1"/>
          </p:cNvSpPr>
          <p:nvPr>
            <p:ph type="title"/>
          </p:nvPr>
        </p:nvSpPr>
        <p:spPr/>
        <p:txBody>
          <a:bodyPr/>
          <a:lstStyle/>
          <a:p>
            <a:r>
              <a:rPr lang="en-US" altLang="zh-TW" dirty="0"/>
              <a:t>Homework</a:t>
            </a:r>
            <a:endParaRPr lang="zh-TW" altLang="en-US" dirty="0"/>
          </a:p>
        </p:txBody>
      </p:sp>
    </p:spTree>
    <p:extLst>
      <p:ext uri="{BB962C8B-B14F-4D97-AF65-F5344CB8AC3E}">
        <p14:creationId xmlns:p14="http://schemas.microsoft.com/office/powerpoint/2010/main" val="19981844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5">
            <a:extLst>
              <a:ext uri="{FF2B5EF4-FFF2-40B4-BE49-F238E27FC236}">
                <a16:creationId xmlns:a16="http://schemas.microsoft.com/office/drawing/2014/main" id="{69EEF7C9-AC49-4A83-81D4-B576673CF2D3}"/>
              </a:ext>
            </a:extLst>
          </p:cNvPr>
          <p:cNvSpPr>
            <a:spLocks noGrp="1"/>
          </p:cNvSpPr>
          <p:nvPr>
            <p:ph idx="1"/>
          </p:nvPr>
        </p:nvSpPr>
        <p:spPr/>
        <p:txBody>
          <a:bodyPr/>
          <a:lstStyle/>
          <a:p>
            <a:pPr marL="0" indent="0">
              <a:buNone/>
            </a:pPr>
            <a:r>
              <a:rPr lang="zh-TW" altLang="en-US" dirty="0"/>
              <a:t>八周上課的內容由淺到深。每一週三個小時的的內容會涵蓋三類主題。包括：</a:t>
            </a:r>
          </a:p>
          <a:p>
            <a:r>
              <a:rPr lang="zh-TW" altLang="en-US" b="1" dirty="0"/>
              <a:t>自動化的概念，我們會介紹</a:t>
            </a:r>
            <a:r>
              <a:rPr lang="en-US" altLang="zh-TW" b="1" dirty="0"/>
              <a:t>AEDT</a:t>
            </a:r>
            <a:r>
              <a:rPr lang="zh-TW" altLang="en-US" b="1" dirty="0"/>
              <a:t>各式的自動化技巧。</a:t>
            </a:r>
          </a:p>
          <a:p>
            <a:r>
              <a:rPr lang="en-US" altLang="zh-TW" b="1" dirty="0"/>
              <a:t>Python</a:t>
            </a:r>
            <a:r>
              <a:rPr lang="zh-TW" altLang="en-US" b="1" dirty="0"/>
              <a:t>編程及專題討論。除了介紹基本的</a:t>
            </a:r>
            <a:r>
              <a:rPr lang="en-US" altLang="zh-TW" b="1" dirty="0"/>
              <a:t>Python</a:t>
            </a:r>
            <a:r>
              <a:rPr lang="zh-TW" altLang="en-US" b="1" dirty="0"/>
              <a:t>語法，還會討論到自動化常用的函式庫。</a:t>
            </a:r>
          </a:p>
          <a:p>
            <a:r>
              <a:rPr lang="zh-TW" altLang="en-US" b="1" dirty="0"/>
              <a:t>在專題討論部分，我們會針對每個人的專案討論程式架構及改善方向。</a:t>
            </a:r>
          </a:p>
          <a:p>
            <a:pPr marL="0" indent="0">
              <a:buNone/>
            </a:pPr>
            <a:endParaRPr lang="en-US" altLang="zh-TW" dirty="0"/>
          </a:p>
          <a:p>
            <a:pPr marL="0" indent="0">
              <a:buNone/>
            </a:pPr>
            <a:r>
              <a:rPr lang="zh-TW" altLang="en-US" dirty="0"/>
              <a:t>前四周為基本課程，參加學員必須構思一個專題題目，並且學習如何分解題目及相關解決手法。後面四周為進階課程，參加學員開始程式開發，並於最後一周作功能展示。專案需用到參加學員個人時間來完成。</a:t>
            </a:r>
          </a:p>
          <a:p>
            <a:endParaRPr lang="zh-TW" altLang="en-US" dirty="0"/>
          </a:p>
        </p:txBody>
      </p:sp>
      <p:sp>
        <p:nvSpPr>
          <p:cNvPr id="5" name="標題 4">
            <a:extLst>
              <a:ext uri="{FF2B5EF4-FFF2-40B4-BE49-F238E27FC236}">
                <a16:creationId xmlns:a16="http://schemas.microsoft.com/office/drawing/2014/main" id="{175DFBF9-F290-4C69-9CB9-3C90AC949AA8}"/>
              </a:ext>
            </a:extLst>
          </p:cNvPr>
          <p:cNvSpPr>
            <a:spLocks noGrp="1"/>
          </p:cNvSpPr>
          <p:nvPr>
            <p:ph type="title"/>
          </p:nvPr>
        </p:nvSpPr>
        <p:spPr/>
        <p:txBody>
          <a:bodyPr/>
          <a:lstStyle/>
          <a:p>
            <a:r>
              <a:rPr lang="zh-TW" altLang="en-US" dirty="0"/>
              <a:t>上課進行的方式為何？</a:t>
            </a:r>
            <a:br>
              <a:rPr lang="zh-TW" altLang="en-US" dirty="0"/>
            </a:br>
            <a:endParaRPr lang="zh-TW" altLang="en-US" dirty="0"/>
          </a:p>
        </p:txBody>
      </p:sp>
    </p:spTree>
    <p:extLst>
      <p:ext uri="{BB962C8B-B14F-4D97-AF65-F5344CB8AC3E}">
        <p14:creationId xmlns:p14="http://schemas.microsoft.com/office/powerpoint/2010/main" val="2068811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AFCD300-2DBD-471E-8866-08BE6061C621}"/>
              </a:ext>
            </a:extLst>
          </p:cNvPr>
          <p:cNvSpPr>
            <a:spLocks noGrp="1"/>
          </p:cNvSpPr>
          <p:nvPr>
            <p:ph type="title"/>
          </p:nvPr>
        </p:nvSpPr>
        <p:spPr/>
        <p:txBody>
          <a:bodyPr/>
          <a:lstStyle/>
          <a:p>
            <a:r>
              <a:rPr lang="zh-TW" altLang="en-US" dirty="0"/>
              <a:t>上課教材及資源：</a:t>
            </a:r>
            <a:r>
              <a:rPr lang="en-US" altLang="zh-TW" b="1" dirty="0" err="1"/>
              <a:t>AEDT_Automation_Camp</a:t>
            </a:r>
            <a:r>
              <a:rPr lang="en-US" altLang="zh-TW" b="1" dirty="0"/>
              <a:t> </a:t>
            </a:r>
            <a:r>
              <a:rPr lang="en-US" altLang="zh-TW" dirty="0"/>
              <a:t>(GitHub)</a:t>
            </a:r>
            <a:br>
              <a:rPr lang="en-US" altLang="zh-TW" dirty="0"/>
            </a:br>
            <a:r>
              <a:rPr lang="zh-TW" altLang="en-US" dirty="0"/>
              <a:t>問題發問及討論：</a:t>
            </a:r>
            <a:r>
              <a:rPr lang="en-US" altLang="zh-TW" b="1" dirty="0"/>
              <a:t>AEDT</a:t>
            </a:r>
            <a:r>
              <a:rPr lang="zh-TW" altLang="en-US" b="1" dirty="0"/>
              <a:t>模擬自動化 </a:t>
            </a:r>
            <a:r>
              <a:rPr lang="en-US" altLang="zh-TW" b="1" dirty="0"/>
              <a:t>(</a:t>
            </a:r>
            <a:r>
              <a:rPr lang="en-US" altLang="zh-TW" dirty="0"/>
              <a:t>Facebook)</a:t>
            </a:r>
            <a:endParaRPr lang="zh-TW" altLang="en-US" dirty="0"/>
          </a:p>
        </p:txBody>
      </p:sp>
      <p:pic>
        <p:nvPicPr>
          <p:cNvPr id="5" name="圖片 4">
            <a:hlinkClick r:id="rId2"/>
            <a:extLst>
              <a:ext uri="{FF2B5EF4-FFF2-40B4-BE49-F238E27FC236}">
                <a16:creationId xmlns:a16="http://schemas.microsoft.com/office/drawing/2014/main" id="{3A2DD7E2-D520-4FFA-850D-210201C0C31D}"/>
              </a:ext>
            </a:extLst>
          </p:cNvPr>
          <p:cNvPicPr>
            <a:picLocks noChangeAspect="1"/>
          </p:cNvPicPr>
          <p:nvPr/>
        </p:nvPicPr>
        <p:blipFill>
          <a:blip r:embed="rId3"/>
          <a:stretch>
            <a:fillRect/>
          </a:stretch>
        </p:blipFill>
        <p:spPr>
          <a:xfrm>
            <a:off x="609601" y="1784464"/>
            <a:ext cx="4994573" cy="3750024"/>
          </a:xfrm>
          <a:prstGeom prst="rect">
            <a:avLst/>
          </a:prstGeom>
        </p:spPr>
      </p:pic>
      <p:pic>
        <p:nvPicPr>
          <p:cNvPr id="6" name="圖片 5">
            <a:hlinkClick r:id="rId4"/>
            <a:extLst>
              <a:ext uri="{FF2B5EF4-FFF2-40B4-BE49-F238E27FC236}">
                <a16:creationId xmlns:a16="http://schemas.microsoft.com/office/drawing/2014/main" id="{3EFB6D76-19E9-4DCD-8B75-AE82BB0020A2}"/>
              </a:ext>
            </a:extLst>
          </p:cNvPr>
          <p:cNvPicPr>
            <a:picLocks noChangeAspect="1"/>
          </p:cNvPicPr>
          <p:nvPr/>
        </p:nvPicPr>
        <p:blipFill>
          <a:blip r:embed="rId5"/>
          <a:stretch>
            <a:fillRect/>
          </a:stretch>
        </p:blipFill>
        <p:spPr>
          <a:xfrm>
            <a:off x="6587829" y="1314919"/>
            <a:ext cx="4946442" cy="4689114"/>
          </a:xfrm>
          <a:prstGeom prst="rect">
            <a:avLst/>
          </a:prstGeom>
        </p:spPr>
      </p:pic>
    </p:spTree>
    <p:extLst>
      <p:ext uri="{BB962C8B-B14F-4D97-AF65-F5344CB8AC3E}">
        <p14:creationId xmlns:p14="http://schemas.microsoft.com/office/powerpoint/2010/main" val="33521406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2FA54F75-D405-4104-B6BB-EA44A23A109A}"/>
              </a:ext>
            </a:extLst>
          </p:cNvPr>
          <p:cNvSpPr>
            <a:spLocks noGrp="1"/>
          </p:cNvSpPr>
          <p:nvPr>
            <p:ph type="body" sz="quarter" idx="10"/>
          </p:nvPr>
        </p:nvSpPr>
        <p:spPr/>
        <p:txBody>
          <a:bodyPr/>
          <a:lstStyle/>
          <a:p>
            <a:r>
              <a:rPr lang="zh-TW" altLang="en-US" dirty="0"/>
              <a:t>建立模擬自動化基本觀念</a:t>
            </a:r>
          </a:p>
        </p:txBody>
      </p:sp>
      <p:sp>
        <p:nvSpPr>
          <p:cNvPr id="5" name="文字版面配置區 4">
            <a:extLst>
              <a:ext uri="{FF2B5EF4-FFF2-40B4-BE49-F238E27FC236}">
                <a16:creationId xmlns:a16="http://schemas.microsoft.com/office/drawing/2014/main" id="{CEE2A55E-C73D-43FF-AA36-95C0FF95B7B1}"/>
              </a:ext>
            </a:extLst>
          </p:cNvPr>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21892075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5D4C33B1-A376-4C52-9C54-127589A1F55C}"/>
              </a:ext>
            </a:extLst>
          </p:cNvPr>
          <p:cNvSpPr>
            <a:spLocks noGrp="1"/>
          </p:cNvSpPr>
          <p:nvPr>
            <p:ph idx="1"/>
          </p:nvPr>
        </p:nvSpPr>
        <p:spPr/>
        <p:txBody>
          <a:bodyPr>
            <a:normAutofit/>
          </a:bodyPr>
          <a:lstStyle/>
          <a:p>
            <a:pPr marL="0" indent="0">
              <a:buNone/>
            </a:pPr>
            <a:r>
              <a:rPr lang="zh-TW" altLang="en-US" dirty="0"/>
              <a:t>很多人可能會想，我自己不會編程，是不是可以將編程外包給專門寫程式的工作室完成。現在外面可以寫程式的工程師比比皆是，要找到物美價廉的程式設計師應該不難。理論上是這樣，實際上有其困難。</a:t>
            </a:r>
            <a:endParaRPr lang="en-US" altLang="zh-TW" dirty="0"/>
          </a:p>
          <a:p>
            <a:pPr marL="0" indent="0">
              <a:buNone/>
            </a:pPr>
            <a:endParaRPr lang="en-US" altLang="zh-TW" dirty="0"/>
          </a:p>
          <a:p>
            <a:pPr marL="0" indent="0">
              <a:buNone/>
            </a:pPr>
            <a:r>
              <a:rPr lang="zh-TW" altLang="en-US" dirty="0"/>
              <a:t>多數程式設計師缺少工程數學與電子工程相關的訓練，你要讓他理解一個模擬軟體的操作並熟悉當中的原理可能就需要不少時間，尤其是工程領域的範圍很狹窄，多數程式設計師不會有意願投資許多的時間去學習模擬工程的相關知識，</a:t>
            </a:r>
            <a:endParaRPr lang="en-US" altLang="zh-TW" dirty="0"/>
          </a:p>
          <a:p>
            <a:pPr marL="0" indent="0">
              <a:buNone/>
            </a:pPr>
            <a:endParaRPr lang="en-US" altLang="zh-TW" dirty="0"/>
          </a:p>
          <a:p>
            <a:pPr marL="0" indent="0">
              <a:buNone/>
            </a:pPr>
            <a:r>
              <a:rPr lang="zh-TW" altLang="en-US" dirty="0"/>
              <a:t>對程式設計師來說，互聯網商務，網路金融或是</a:t>
            </a:r>
            <a:r>
              <a:rPr lang="en-US" altLang="zh-TW" dirty="0"/>
              <a:t>APP</a:t>
            </a:r>
            <a:r>
              <a:rPr lang="zh-TW" altLang="en-US" dirty="0"/>
              <a:t>等才是更大更賺錢的應用。因此比較可行的方法還是由模擬工程師學習編程的技巧來開發所需的自動化程式。</a:t>
            </a:r>
          </a:p>
          <a:p>
            <a:endParaRPr lang="zh-TW" altLang="en-US" dirty="0"/>
          </a:p>
        </p:txBody>
      </p:sp>
      <p:sp>
        <p:nvSpPr>
          <p:cNvPr id="4" name="標題 3">
            <a:extLst>
              <a:ext uri="{FF2B5EF4-FFF2-40B4-BE49-F238E27FC236}">
                <a16:creationId xmlns:a16="http://schemas.microsoft.com/office/drawing/2014/main" id="{537BA832-1B2F-4DDB-A6C8-E93303BE167D}"/>
              </a:ext>
            </a:extLst>
          </p:cNvPr>
          <p:cNvSpPr>
            <a:spLocks noGrp="1"/>
          </p:cNvSpPr>
          <p:nvPr>
            <p:ph type="title"/>
          </p:nvPr>
        </p:nvSpPr>
        <p:spPr/>
        <p:txBody>
          <a:bodyPr/>
          <a:lstStyle/>
          <a:p>
            <a:r>
              <a:rPr lang="zh-TW" altLang="en-US" dirty="0"/>
              <a:t>程式委外可行？</a:t>
            </a:r>
            <a:br>
              <a:rPr lang="zh-TW" altLang="en-US" dirty="0"/>
            </a:br>
            <a:endParaRPr lang="zh-TW" altLang="en-US" dirty="0"/>
          </a:p>
        </p:txBody>
      </p:sp>
    </p:spTree>
    <p:extLst>
      <p:ext uri="{BB962C8B-B14F-4D97-AF65-F5344CB8AC3E}">
        <p14:creationId xmlns:p14="http://schemas.microsoft.com/office/powerpoint/2010/main" val="12603037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8D64EFD8-2871-4371-AC62-BAF2222B9FA4}"/>
              </a:ext>
            </a:extLst>
          </p:cNvPr>
          <p:cNvSpPr>
            <a:spLocks noGrp="1"/>
          </p:cNvSpPr>
          <p:nvPr>
            <p:ph idx="1"/>
          </p:nvPr>
        </p:nvSpPr>
        <p:spPr/>
        <p:txBody>
          <a:bodyPr>
            <a:normAutofit/>
          </a:bodyPr>
          <a:lstStyle/>
          <a:p>
            <a:pPr marL="0" indent="0">
              <a:buNone/>
            </a:pPr>
            <a:r>
              <a:rPr lang="zh-TW" altLang="en-US" dirty="0"/>
              <a:t>模擬是工程裡面相對複雜的技術，需要理論與實務兼備，這樣的人才本來就少，要能寫程式的更是鳳毛麟角。因為市場小，自然也就缺少足夠的師資及教材。許多實務面所遇到的問題必須由工程師自行摸索尋找答案，單打獨鬥不但辛苦且容易產生挫折感。我們看到了業界的需求也了解了困難所在，我們希望能將過往所累積的模擬自動化經驗分享給業界，並打造一個臉書社群讓大家可以相互討論切磋成長。</a:t>
            </a:r>
          </a:p>
          <a:p>
            <a:endParaRPr lang="zh-TW" altLang="en-US" dirty="0"/>
          </a:p>
          <a:p>
            <a:pPr marL="0" indent="0">
              <a:buNone/>
            </a:pPr>
            <a:r>
              <a:rPr lang="zh-TW" altLang="en-US" dirty="0"/>
              <a:t>在課程結束之後，各位仍然可以利用臉書的社團來提問及討論。我們也希望各位可以不吝分享自己的經驗指導後進。我也會持續在臉書社團跟各位互動。我們只有透過不斷的學習及分享才能積累長期的技術資本進而壯大台灣的工程模擬社群，讓台灣工業在面臨世界大廠的挑戰能更有底氣。</a:t>
            </a:r>
          </a:p>
          <a:p>
            <a:endParaRPr lang="zh-TW" altLang="en-US" dirty="0"/>
          </a:p>
        </p:txBody>
      </p:sp>
      <p:sp>
        <p:nvSpPr>
          <p:cNvPr id="3" name="標題 2">
            <a:extLst>
              <a:ext uri="{FF2B5EF4-FFF2-40B4-BE49-F238E27FC236}">
                <a16:creationId xmlns:a16="http://schemas.microsoft.com/office/drawing/2014/main" id="{B3CD6754-3BDD-4C20-9727-FB405B705E04}"/>
              </a:ext>
            </a:extLst>
          </p:cNvPr>
          <p:cNvSpPr>
            <a:spLocks noGrp="1"/>
          </p:cNvSpPr>
          <p:nvPr>
            <p:ph type="title"/>
          </p:nvPr>
        </p:nvSpPr>
        <p:spPr/>
        <p:txBody>
          <a:bodyPr/>
          <a:lstStyle/>
          <a:p>
            <a:r>
              <a:rPr lang="zh-TW" altLang="en-US" dirty="0"/>
              <a:t>最大的障礙是什麼？</a:t>
            </a:r>
            <a:br>
              <a:rPr lang="zh-TW" altLang="en-US" dirty="0"/>
            </a:br>
            <a:endParaRPr lang="zh-TW" altLang="en-US" dirty="0"/>
          </a:p>
        </p:txBody>
      </p:sp>
    </p:spTree>
    <p:extLst>
      <p:ext uri="{BB962C8B-B14F-4D97-AF65-F5344CB8AC3E}">
        <p14:creationId xmlns:p14="http://schemas.microsoft.com/office/powerpoint/2010/main" val="11609869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2020">
  <a:themeElements>
    <a:clrScheme name="ANSYS 2020 Colors">
      <a:dk1>
        <a:sysClr val="windowText" lastClr="000000"/>
      </a:dk1>
      <a:lt1>
        <a:sysClr val="window" lastClr="FFFFFF"/>
      </a:lt1>
      <a:dk2>
        <a:srgbClr val="898A8D"/>
      </a:dk2>
      <a:lt2>
        <a:srgbClr val="D9D8D6"/>
      </a:lt2>
      <a:accent1>
        <a:srgbClr val="FFB71B"/>
      </a:accent1>
      <a:accent2>
        <a:srgbClr val="898A8D"/>
      </a:accent2>
      <a:accent3>
        <a:srgbClr val="D9D8D6"/>
      </a:accent3>
      <a:accent4>
        <a:srgbClr val="FFB71B"/>
      </a:accent4>
      <a:accent5>
        <a:srgbClr val="898A8D"/>
      </a:accent5>
      <a:accent6>
        <a:srgbClr val="D9D8D6"/>
      </a:accent6>
      <a:hlink>
        <a:srgbClr val="000000"/>
      </a:hlink>
      <a:folHlink>
        <a:srgbClr val="FFFF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0" id="{38474C5C-C832-4F6C-A089-BF2C2C556CFF}" vid="{71A4DB3F-8CD7-4C4E-844B-2A8753103DDF}"/>
    </a:ext>
  </a:extLst>
</a:theme>
</file>

<file path=docProps/app.xml><?xml version="1.0" encoding="utf-8"?>
<Properties xmlns="http://schemas.openxmlformats.org/officeDocument/2006/extended-properties" xmlns:vt="http://schemas.openxmlformats.org/officeDocument/2006/docPropsVTypes">
  <Template>2020</Template>
  <TotalTime>279</TotalTime>
  <Words>4053</Words>
  <Application>Microsoft Office PowerPoint</Application>
  <PresentationFormat>寬螢幕</PresentationFormat>
  <Paragraphs>264</Paragraphs>
  <Slides>47</Slides>
  <Notes>0</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47</vt:i4>
      </vt:variant>
    </vt:vector>
  </HeadingPairs>
  <TitlesOfParts>
    <vt:vector size="54" baseType="lpstr">
      <vt:lpstr>微軟正黑體</vt:lpstr>
      <vt:lpstr>Arial</vt:lpstr>
      <vt:lpstr>Calibri</vt:lpstr>
      <vt:lpstr>Courier New</vt:lpstr>
      <vt:lpstr>Montserrat</vt:lpstr>
      <vt:lpstr>Wingdings</vt:lpstr>
      <vt:lpstr>2020</vt:lpstr>
      <vt:lpstr>PowerPoint 簡報</vt:lpstr>
      <vt:lpstr>講師介紹-林鳴志</vt:lpstr>
      <vt:lpstr>基礎課程</vt:lpstr>
      <vt:lpstr>進階課程</vt:lpstr>
      <vt:lpstr>上課進行的方式為何？ </vt:lpstr>
      <vt:lpstr>上課教材及資源：AEDT_Automation_Camp (GitHub) 問題發問及討論：AEDT模擬自動化 (Facebook)</vt:lpstr>
      <vt:lpstr>PowerPoint 簡報</vt:lpstr>
      <vt:lpstr>程式委外可行？ </vt:lpstr>
      <vt:lpstr>最大的障礙是什麼？ </vt:lpstr>
      <vt:lpstr>模擬自動化對公司的好處</vt:lpstr>
      <vt:lpstr>寫自動化程式對模擬工程師個人的好處 </vt:lpstr>
      <vt:lpstr>我需要很會寫Python程式才能在AEDT上開發自動化程式嗎？ </vt:lpstr>
      <vt:lpstr>是不是學會Python就可以開發自動化程式了 </vt:lpstr>
      <vt:lpstr>可以從哪些步驟切入模擬自動化？ </vt:lpstr>
      <vt:lpstr>可以介紹"前處理"自動化嗎？</vt:lpstr>
      <vt:lpstr>可以簡單描述"前處理"自動化的流程嗎？ </vt:lpstr>
      <vt:lpstr>可以說明"後處理"自動化嗎？ </vt:lpstr>
      <vt:lpstr>Anaconda</vt:lpstr>
      <vt:lpstr>完成一個AEDT自動化程式要多久時間？最大的困難是什麼？ </vt:lpstr>
      <vt:lpstr>PowerPoint 簡報</vt:lpstr>
      <vt:lpstr>AEDT使用的是Iron Python，這和一般的Python有何差別？ </vt:lpstr>
      <vt:lpstr>在AEDT執行自動化程式的方式有哪些？</vt:lpstr>
      <vt:lpstr>透過Run Script來執行腳本</vt:lpstr>
      <vt:lpstr>通過toolkit來執行腳本</vt:lpstr>
      <vt:lpstr>熱鍵執行腳本</vt:lpstr>
      <vt:lpstr>ACT(ANSYS Customization Toolkit) </vt:lpstr>
      <vt:lpstr>PowerPoint 簡報</vt:lpstr>
      <vt:lpstr>IronPython命令列視窗</vt:lpstr>
      <vt:lpstr>使用Notepad++來編輯程式</vt:lpstr>
      <vt:lpstr>為什麼是用python而不是matlab來產生圖表及報告 </vt:lpstr>
      <vt:lpstr>Anaconda Spyder (Data Post Processing)</vt:lpstr>
      <vt:lpstr>Visual Studio (GUI Design Environment)</vt:lpstr>
      <vt:lpstr>PowerPoint 簡報</vt:lpstr>
      <vt:lpstr>https://www.tutorialspoint.com/python/index.htm</vt:lpstr>
      <vt:lpstr>輸出訊息指令：print() &amp; AddWarningMessage()</vt:lpstr>
      <vt:lpstr>Python Keyword</vt:lpstr>
      <vt:lpstr>縮排</vt:lpstr>
      <vt:lpstr>註解</vt:lpstr>
      <vt:lpstr>變數型別與宣告</vt:lpstr>
      <vt:lpstr>Python運算子類型</vt:lpstr>
      <vt:lpstr>常用內建函式</vt:lpstr>
      <vt:lpstr>PowerPoint 簡報</vt:lpstr>
      <vt:lpstr>為何課程要完成專題？如果遇到困難該怎麼辦？  </vt:lpstr>
      <vt:lpstr>如何制定自動專題題目</vt:lpstr>
      <vt:lpstr>自動化專題舉例 </vt:lpstr>
      <vt:lpstr>模擬自動化案例介紹</vt:lpstr>
      <vt:lpstr>Homework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Ming-Chih Lin</dc:creator>
  <cp:lastModifiedBy>Ming-Chih Lin</cp:lastModifiedBy>
  <cp:revision>23</cp:revision>
  <dcterms:created xsi:type="dcterms:W3CDTF">2020-05-31T06:54:16Z</dcterms:created>
  <dcterms:modified xsi:type="dcterms:W3CDTF">2020-06-17T20:27:50Z</dcterms:modified>
</cp:coreProperties>
</file>